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3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Georgia" pitchFamily="18" charset="0"/>
      <p:regular r:id="rId20"/>
      <p:bold r:id="rId21"/>
      <p:italic r:id="rId22"/>
      <p:boldItalic r:id="rId23"/>
    </p:embeddedFon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Inter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3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B9CD1-4C30-4CB9-B0CC-5FF96757BCCE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30A4-78A5-45C5-A861-9F8EBB3CA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072" y="6063055"/>
            <a:ext cx="9019216" cy="1058543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30" y="3758749"/>
            <a:ext cx="11480562" cy="2151800"/>
          </a:xfrm>
          <a:effectLst/>
        </p:spPr>
        <p:txBody>
          <a:bodyPr>
            <a:noAutofit/>
          </a:bodyPr>
          <a:lstStyle>
            <a:lvl1pPr marL="914354" indent="-653110" algn="l">
              <a:defRPr sz="7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0" y="877823"/>
            <a:ext cx="10241280" cy="41696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6013" y="451821"/>
            <a:ext cx="3291840" cy="628600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8582" y="877823"/>
            <a:ext cx="7726859" cy="5873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877824"/>
            <a:ext cx="10241280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12" y="2607178"/>
            <a:ext cx="9546666" cy="2908015"/>
          </a:xfrm>
          <a:effectLst/>
        </p:spPr>
        <p:txBody>
          <a:bodyPr anchor="b"/>
          <a:lstStyle>
            <a:lvl1pPr algn="r">
              <a:defRPr sz="6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901" y="5529013"/>
            <a:ext cx="9552790" cy="1002552"/>
          </a:xfrm>
        </p:spPr>
        <p:txBody>
          <a:bodyPr anchor="t"/>
          <a:lstStyle>
            <a:lvl1pPr marL="0" indent="0" algn="r">
              <a:buNone/>
              <a:defRPr sz="2900">
                <a:solidFill>
                  <a:schemeClr val="tx2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799" y="877823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432243" y="877824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0315" y="1680392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5683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marL="0" lvl="0" indent="0" algn="ctr" defTabSz="1306220" rtl="0" eaLnBrk="1" latinLnBrk="0" hangingPunct="1">
              <a:spcBef>
                <a:spcPct val="20000"/>
              </a:spcBef>
              <a:spcAft>
                <a:spcPts val="42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1678838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553" y="2651760"/>
            <a:ext cx="5817736" cy="1510192"/>
          </a:xfrm>
          <a:effectLst/>
        </p:spPr>
        <p:txBody>
          <a:bodyPr anchor="b">
            <a:noAutofit/>
          </a:bodyPr>
          <a:lstStyle>
            <a:lvl1pPr marL="326555" indent="-326555" algn="l">
              <a:defRPr sz="4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625" y="877824"/>
            <a:ext cx="6427336" cy="5873676"/>
          </a:xfrm>
        </p:spPr>
        <p:txBody>
          <a:bodyPr anchor="ctr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0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1224" y="4197362"/>
            <a:ext cx="5421856" cy="256742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0280" y="1371600"/>
            <a:ext cx="6583680" cy="375336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9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4619" y="1212583"/>
            <a:ext cx="5910582" cy="2595624"/>
          </a:xfrm>
        </p:spPr>
        <p:txBody>
          <a:bodyPr anchor="b"/>
          <a:lstStyle>
            <a:lvl1pPr marL="261244" indent="-261244">
              <a:buFont typeface="Georgia" pitchFamily="18" charset="0"/>
              <a:buChar char="*"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29" y="5357305"/>
            <a:ext cx="10213661" cy="1371600"/>
          </a:xfrm>
        </p:spPr>
        <p:txBody>
          <a:bodyPr anchor="b">
            <a:noAutofit/>
          </a:bodyPr>
          <a:lstStyle>
            <a:lvl1pPr algn="l"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6480"/>
            <a:ext cx="14630400" cy="2103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61264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521965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263" y="5246602"/>
            <a:ext cx="10420018" cy="1371600"/>
          </a:xfrm>
          <a:prstGeom prst="rect">
            <a:avLst/>
          </a:prstGeom>
          <a:effectLst/>
        </p:spPr>
        <p:txBody>
          <a:bodyPr vert="horz" lIns="130622" tIns="65311" rIns="130622" bIns="653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8712"/>
            <a:ext cx="10241280" cy="4169664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5520" y="7406641"/>
            <a:ext cx="40233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19" y="7406641"/>
            <a:ext cx="5364482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7406641"/>
            <a:ext cx="292608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177" indent="-457177" algn="r" defTabSz="130622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5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3732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75598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746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854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732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837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6555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9660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ckerwheel.com/tools/random-team-generato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ippity.net/vg.php?k=e/2PACX-1vR5tatzIU6y3AoCP4_W5jwpb57cZrkWN0KCbxdHBCGbpcsmDsWI2OZ7M4Hn5nOufaLDfpqIYbLcgorb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lippity.net/rp.php?c=%D2%9A%D0%B0%D0%B7%D0%B0%D2%9B%D1%81%D1%82%D0%B0%D0%BD-%D0%A1%D3%99%D0%BB%D0%B5%D0%BC,%D0%96%D0%B0%D0%BF%D0%BE%D0%BD%D0%B8%D1%8F-%D0%9A%D0%BE%D0%BD%D0%B8%D1%88%D1%83%D0%B0,%D0%98%D0%BD%D0%B4%D0%B8%D1%8F-%D0%90%D0%BC%D0%B0%D0%BD%D1%82%D1%80%D0%B0%D0%BD%D0%B0,%D2%9A%D1%8B%D1%82%D0%B0%D0%B9-%D0%9D%D0%B8%D1%85%D0%B0%D0%BE,%D0%A0%D0%B0%D1%81%D1%81%D0%B8%D1%8F-%D0%A1%D0%B4%D1%80%D0%B0%D1%81%D1%82%D0%B2%D1%83%D0%B9%D1%82%D0%B5,%D0%90%D0%BD%D0%B3%D0%BB%D0%B8%D1%8F-%D0%A5%D0%B5%D0%BB%D0%BB%D0%BE%D1%83%D0%A5%D0%B0%D0%B9,%D0%A2%D1%83%D1%80%D0%BA%D0%B8%D1%8F-%D0%9C%D0%B8%D1%80%D0%B0%D0%B1%D0%B0,%D0%A2%D0%B0%D0%B8%D0%BB%D0%B0%D0%BD%D0%B4-%D0%A1%D0%B0%D0%B2%D0%B0%D0%B4%D0%B4%D0%B8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hyperlink" Target="http://Joyteka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iDwvb4u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c.ly/dem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579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69608" y="526137"/>
            <a:ext cx="7804785" cy="7183517"/>
          </a:xfrm>
          <a:prstGeom prst="roundRect">
            <a:avLst>
              <a:gd name="adj" fmla="val 111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77228" y="533757"/>
            <a:ext cx="7789545" cy="716827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868442" y="656153"/>
            <a:ext cx="7407116" cy="1004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«Сәлем түзелмей, әлем түзелмейді» </a:t>
            </a:r>
            <a:endParaRPr lang="en-US" sz="3150" dirty="0"/>
          </a:p>
        </p:txBody>
      </p:sp>
      <p:sp>
        <p:nvSpPr>
          <p:cNvPr id="6" name="Text 3"/>
          <p:cNvSpPr/>
          <p:nvPr/>
        </p:nvSpPr>
        <p:spPr>
          <a:xfrm>
            <a:off x="868442" y="1775341"/>
            <a:ext cx="7407116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олай болса, әр  ұлттың амандасу салтымен амандасамыз</a:t>
            </a:r>
            <a:endParaRPr lang="en-US" sz="1950" dirty="0"/>
          </a:p>
        </p:txBody>
      </p:sp>
      <p:pic>
        <p:nvPicPr>
          <p:cNvPr id="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2" y="2517815"/>
            <a:ext cx="7407116" cy="12926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68442" y="3925253"/>
            <a:ext cx="4213146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  Өткен сабақты пысықтау</a:t>
            </a:r>
            <a:endParaRPr lang="en-US" sz="2350" dirty="0"/>
          </a:p>
        </p:txBody>
      </p:sp>
      <p:pic>
        <p:nvPicPr>
          <p:cNvPr id="9" name="Image 2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42" y="4416623"/>
            <a:ext cx="7407116" cy="69889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68442" y="5230297"/>
            <a:ext cx="7407116" cy="306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Топқа бөлу</a:t>
            </a:r>
            <a:endParaRPr lang="en-US" sz="1500" dirty="0"/>
          </a:p>
        </p:txBody>
      </p:sp>
      <p:pic>
        <p:nvPicPr>
          <p:cNvPr id="11" name="Image 3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442" y="5651183"/>
            <a:ext cx="7407116" cy="192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82097" y="457319"/>
            <a:ext cx="13466207" cy="6872526"/>
          </a:xfrm>
          <a:prstGeom prst="roundRect">
            <a:avLst>
              <a:gd name="adj" fmla="val 101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89717" y="464939"/>
            <a:ext cx="13450967" cy="685728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755928" y="57233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С) Жұптық жұмыс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1005364" y="944999"/>
            <a:ext cx="12869108" cy="3429000"/>
          </a:xfrm>
          <a:prstGeom prst="roundRect">
            <a:avLst>
              <a:gd name="adj" fmla="val 203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12984" y="952619"/>
            <a:ext cx="12853868" cy="4876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179552" y="10600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Аталуы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4396740" y="10600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Сипатталуы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610118" y="10600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Бинарлық мән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0823496" y="10600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Күйі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1012984" y="1440299"/>
            <a:ext cx="12853868" cy="4876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179552" y="154769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4396740" y="154769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кернеу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7610118" y="154769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0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0823496" y="154769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=&lt;220 Вт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1012984" y="1927979"/>
            <a:ext cx="12853868" cy="4876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7606308" y="203537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10823496" y="203537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&gt;220 Вт</a:t>
            </a:r>
            <a:endParaRPr lang="en-US" sz="1700" dirty="0"/>
          </a:p>
        </p:txBody>
      </p:sp>
      <p:sp>
        <p:nvSpPr>
          <p:cNvPr id="19" name="Shape 17"/>
          <p:cNvSpPr/>
          <p:nvPr/>
        </p:nvSpPr>
        <p:spPr>
          <a:xfrm>
            <a:off x="1012984" y="2415659"/>
            <a:ext cx="12853868" cy="4876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179552" y="252305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4396740" y="252305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Тоқ күші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610118" y="252305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0</a:t>
            </a:r>
            <a:endParaRPr lang="en-US" sz="1700" dirty="0"/>
          </a:p>
        </p:txBody>
      </p:sp>
      <p:sp>
        <p:nvSpPr>
          <p:cNvPr id="23" name="Text 21"/>
          <p:cNvSpPr/>
          <p:nvPr/>
        </p:nvSpPr>
        <p:spPr>
          <a:xfrm>
            <a:off x="10823496" y="252305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&lt;10 A</a:t>
            </a:r>
            <a:endParaRPr lang="en-US" sz="1700" dirty="0"/>
          </a:p>
        </p:txBody>
      </p:sp>
      <p:sp>
        <p:nvSpPr>
          <p:cNvPr id="24" name="Shape 22"/>
          <p:cNvSpPr/>
          <p:nvPr/>
        </p:nvSpPr>
        <p:spPr>
          <a:xfrm>
            <a:off x="1012984" y="2903339"/>
            <a:ext cx="12853868" cy="4876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7606308" y="301073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700" dirty="0"/>
          </a:p>
        </p:txBody>
      </p:sp>
      <p:sp>
        <p:nvSpPr>
          <p:cNvPr id="26" name="Text 24"/>
          <p:cNvSpPr/>
          <p:nvPr/>
        </p:nvSpPr>
        <p:spPr>
          <a:xfrm>
            <a:off x="10823496" y="301073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&gt;=10 A</a:t>
            </a:r>
            <a:endParaRPr lang="en-US" sz="1700" dirty="0"/>
          </a:p>
        </p:txBody>
      </p:sp>
      <p:sp>
        <p:nvSpPr>
          <p:cNvPr id="27" name="Shape 25"/>
          <p:cNvSpPr/>
          <p:nvPr/>
        </p:nvSpPr>
        <p:spPr>
          <a:xfrm>
            <a:off x="1012984" y="3391019"/>
            <a:ext cx="12853868" cy="4876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1179552" y="34984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4396740" y="34984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Кедергі</a:t>
            </a:r>
            <a:endParaRPr lang="en-US" sz="1700" dirty="0"/>
          </a:p>
        </p:txBody>
      </p:sp>
      <p:sp>
        <p:nvSpPr>
          <p:cNvPr id="30" name="Text 28"/>
          <p:cNvSpPr/>
          <p:nvPr/>
        </p:nvSpPr>
        <p:spPr>
          <a:xfrm>
            <a:off x="7610118" y="34984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0</a:t>
            </a:r>
            <a:endParaRPr lang="en-US" sz="1700" dirty="0"/>
          </a:p>
        </p:txBody>
      </p:sp>
      <p:sp>
        <p:nvSpPr>
          <p:cNvPr id="31" name="Text 29"/>
          <p:cNvSpPr/>
          <p:nvPr/>
        </p:nvSpPr>
        <p:spPr>
          <a:xfrm>
            <a:off x="10823496" y="349841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&lt;=2 ОМ</a:t>
            </a:r>
            <a:endParaRPr lang="en-US" sz="1700" dirty="0"/>
          </a:p>
        </p:txBody>
      </p:sp>
      <p:sp>
        <p:nvSpPr>
          <p:cNvPr id="32" name="Shape 30"/>
          <p:cNvSpPr/>
          <p:nvPr/>
        </p:nvSpPr>
        <p:spPr>
          <a:xfrm>
            <a:off x="1012984" y="3878699"/>
            <a:ext cx="12853868" cy="4876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7606308" y="398609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700" dirty="0"/>
          </a:p>
        </p:txBody>
      </p:sp>
      <p:sp>
        <p:nvSpPr>
          <p:cNvPr id="34" name="Text 32"/>
          <p:cNvSpPr/>
          <p:nvPr/>
        </p:nvSpPr>
        <p:spPr>
          <a:xfrm>
            <a:off x="10823496" y="3986093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&gt;2 OM</a:t>
            </a:r>
            <a:endParaRPr lang="en-US" sz="1700" dirty="0"/>
          </a:p>
        </p:txBody>
      </p:sp>
      <p:sp>
        <p:nvSpPr>
          <p:cNvPr id="35" name="Text 33"/>
          <p:cNvSpPr/>
          <p:nvPr/>
        </p:nvSpPr>
        <p:spPr>
          <a:xfrm>
            <a:off x="1005364" y="4473773"/>
            <a:ext cx="10593348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i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 тең 1-ге, егер тоқ күші &gt;=10 A және кернеу &gt;220 Вт немесе тоқ күші &lt;10 A және кедергі &lt;=2 ОМ</a:t>
            </a:r>
            <a:endParaRPr lang="en-US" sz="1700" dirty="0"/>
          </a:p>
        </p:txBody>
      </p:sp>
      <p:sp>
        <p:nvSpPr>
          <p:cNvPr id="36" name="Text 34"/>
          <p:cNvSpPr/>
          <p:nvPr/>
        </p:nvSpPr>
        <p:spPr>
          <a:xfrm>
            <a:off x="1005364" y="4846439"/>
            <a:ext cx="12869108" cy="532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1) Берілген шарт бойынша ауызша талдау жаса бұл мысалда қандай логикалық элеметтер қолданылған? (оқу сауаттылығы, ақпараттық тапсырма, оқу сауаттылығының ақпаратты табу және анықтау дағдысы )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1005364" y="5478423"/>
            <a:ext cx="12869108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2) Берілген шарт бойынша шамның жануын немесе жанбауын зертте (Ғылыми-жаратылыстану сауаттылығы)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1005364" y="5844302"/>
            <a:ext cx="2183011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Дескриптор:</a:t>
            </a:r>
            <a:endParaRPr lang="en-US" sz="1700" dirty="0"/>
          </a:p>
        </p:txBody>
      </p:sp>
      <p:sp>
        <p:nvSpPr>
          <p:cNvPr id="39" name="Text 37"/>
          <p:cNvSpPr/>
          <p:nvPr/>
        </p:nvSpPr>
        <p:spPr>
          <a:xfrm>
            <a:off x="1005364" y="6216968"/>
            <a:ext cx="12869108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шарт бойынша талдау жасайды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1005364" y="6582847"/>
            <a:ext cx="12869108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шарт бойынша шамның жануын зерттейді</a:t>
            </a:r>
            <a:endParaRPr lang="en-US" sz="1300" dirty="0"/>
          </a:p>
        </p:txBody>
      </p:sp>
      <p:sp>
        <p:nvSpPr>
          <p:cNvPr id="41" name="Text 39"/>
          <p:cNvSpPr/>
          <p:nvPr/>
        </p:nvSpPr>
        <p:spPr>
          <a:xfrm>
            <a:off x="1005364" y="6948726"/>
            <a:ext cx="12869108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endParaRPr lang="en-US" sz="1300" dirty="0"/>
          </a:p>
        </p:txBody>
      </p:sp>
      <p:sp>
        <p:nvSpPr>
          <p:cNvPr id="42" name="Shape 40"/>
          <p:cNvSpPr/>
          <p:nvPr/>
        </p:nvSpPr>
        <p:spPr>
          <a:xfrm>
            <a:off x="755928" y="944999"/>
            <a:ext cx="22860" cy="6269831"/>
          </a:xfrm>
          <a:prstGeom prst="rect">
            <a:avLst/>
          </a:prstGeom>
          <a:solidFill>
            <a:srgbClr val="007EBD"/>
          </a:solidFill>
          <a:ln/>
        </p:spPr>
      </p:sp>
      <p:sp>
        <p:nvSpPr>
          <p:cNvPr id="43" name="Text 41"/>
          <p:cNvSpPr/>
          <p:nvPr/>
        </p:nvSpPr>
        <p:spPr>
          <a:xfrm>
            <a:off x="582097" y="7516892"/>
            <a:ext cx="13466207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253996" y="603052"/>
            <a:ext cx="7608808" cy="1477804"/>
          </a:xfrm>
          <a:prstGeom prst="roundRect">
            <a:avLst>
              <a:gd name="adj" fmla="val 623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261616" y="610672"/>
            <a:ext cx="7593568" cy="14625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80929" y="749856"/>
            <a:ext cx="7154942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Сабақты қорытындылау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480929" y="1232297"/>
            <a:ext cx="7154942" cy="70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u="sng" dirty="0">
                <a:solidFill>
                  <a:srgbClr val="007EBD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Joyteka.com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платформасы арқылы сұрақтар беру арқылы қорытындылау</a:t>
            </a:r>
            <a:endParaRPr lang="en-US" sz="1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996" y="2327553"/>
            <a:ext cx="3496747" cy="349674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253996" y="6070997"/>
            <a:ext cx="7608808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Компьютердің логикалық элементтеріне нелер жатады?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6253996" y="6498550"/>
            <a:ext cx="7608808" cy="70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Font typeface="+mj-lt"/>
              <a:buAutoNum type="arabicPeriod" startAt="2"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Компьютердің логикалық элементтерінің жұмыс істеу принциптері қандай? 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6253996" y="7276981"/>
            <a:ext cx="7608808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Font typeface="+mj-lt"/>
              <a:buAutoNum type="arabicPeriod" startAt="3"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Компьютердің логикалық элементтерін өмірде қолдану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02" y="1350407"/>
            <a:ext cx="10719078" cy="552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7410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Кері байланыс</a:t>
            </a:r>
            <a:endParaRPr lang="en-US" sz="4650" dirty="0"/>
          </a:p>
        </p:txBody>
      </p:sp>
      <p:pic>
        <p:nvPicPr>
          <p:cNvPr id="3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571994"/>
            <a:ext cx="13042821" cy="228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280190" y="2180153"/>
            <a:ext cx="7556421" cy="3251240"/>
          </a:xfrm>
          <a:prstGeom prst="roundRect">
            <a:avLst>
              <a:gd name="adj" fmla="val 293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287810" y="2187773"/>
            <a:ext cx="7541181" cy="323600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514624" y="233148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-Электр сызбасының бірінші , екінші кірісінде де сигнал болса,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514624" y="3193375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екінші электр сызбасының кірістен кірген сигнал жоқ, бірақ шығысында сигнал бар,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514624" y="4055269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бірінші сызбадан шыққан сигналдың нәтижесі және екінші сызбадан шыққан сигналдың нәтижесі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514624" y="491716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байланысқанда шығыста қандай сигнал болады?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80190" y="568654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33763"/>
            <a:ext cx="7556421" cy="308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050"/>
              </a:lnSpc>
              <a:buNone/>
            </a:pPr>
            <a:r>
              <a:rPr lang="en-US" sz="64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Компьютердің логикалық элементтері</a:t>
            </a:r>
            <a:endParaRPr lang="en-US" sz="6450" dirty="0"/>
          </a:p>
        </p:txBody>
      </p:sp>
      <p:sp>
        <p:nvSpPr>
          <p:cNvPr id="4" name="Text 1"/>
          <p:cNvSpPr/>
          <p:nvPr/>
        </p:nvSpPr>
        <p:spPr>
          <a:xfrm>
            <a:off x="793790" y="495502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Сабақтың мақсаты:  компьютердің логикалық элементтерін түсіндіру, қолдану аймағын анықтау, логикалық өрнектің сызбасын сызады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31578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32340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298882"/>
            <a:ext cx="366736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Салтанат Байбазарова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72991"/>
            <a:ext cx="13042821" cy="228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844873"/>
            <a:ext cx="13042821" cy="4539734"/>
          </a:xfrm>
          <a:prstGeom prst="roundRect">
            <a:avLst>
              <a:gd name="adj" fmla="val 209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1410" y="1852493"/>
            <a:ext cx="13027581" cy="452449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028224" y="199620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Топтық жұмыс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028224" y="2504361"/>
            <a:ext cx="12573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-Инвертор, коньюнктор, дизьюнктор логикалық элеметттерінің мағынасын түсіндіретін, қолдану аймағын анықтайтын, слайд жасау (интернет ресурстарын қолдану арқылы, жасанды интелект)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028224" y="33662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Дискриптор: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028224" y="3874413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компьютердің логикалық элементтерін түсіндіреді 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28224" y="4373404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-қолдану саласын анықтайды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28224" y="4872395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1368385" y="5371386"/>
            <a:ext cx="122337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1028224" y="5371386"/>
            <a:ext cx="30480" cy="362903"/>
          </a:xfrm>
          <a:prstGeom prst="rect">
            <a:avLst/>
          </a:prstGeom>
          <a:solidFill>
            <a:srgbClr val="007EBD"/>
          </a:solidFill>
          <a:ln/>
        </p:spPr>
      </p:sp>
      <p:sp>
        <p:nvSpPr>
          <p:cNvPr id="12" name="Text 10"/>
          <p:cNvSpPr/>
          <p:nvPr/>
        </p:nvSpPr>
        <p:spPr>
          <a:xfrm>
            <a:off x="1028224" y="5870377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2550"/>
            <a:ext cx="333946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А) Оқулықпен жұмыс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793790" y="290143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54-бет. 4-тапсырма, дәптерге орындайық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49115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Дискриптор: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409003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Логикалық элеметтердің мүмкін мәндерән мәндерін анықтап, өрнегін жазады.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1991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-шығыстағы сигналды анықтайды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5868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303621"/>
            <a:ext cx="6244709" cy="362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93" y="1350288"/>
            <a:ext cx="9868614" cy="552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343864"/>
            <a:ext cx="13042821" cy="3541752"/>
          </a:xfrm>
          <a:prstGeom prst="roundRect">
            <a:avLst>
              <a:gd name="adj" fmla="val 269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1410" y="2351484"/>
            <a:ext cx="13027581" cy="352651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028224" y="2495193"/>
            <a:ext cx="12573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i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B)  Логикалық өрнектердің сызбасын сызып, </a:t>
            </a:r>
            <a:r>
              <a:rPr lang="en-US" sz="2300" b="1" i="1" u="sng" dirty="0">
                <a:solidFill>
                  <a:srgbClr val="007EBD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https://logic.ly/demo/</a:t>
            </a:r>
            <a:r>
              <a:rPr lang="en-US" sz="2300" b="1" i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платформасы арқылы шамның жануын немесе жанбауын анықта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028224" y="3375422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а) емес (1 және( (1 немесе 1) және 0))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028224" y="3874413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28224" y="4373404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Дискриптер: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28224" y="4872395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 логикалық өрнектің сызбасын сызады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28224" y="5371386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-шамның жануын немесе жанбауын анықтайды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37805"/>
            <a:ext cx="7553206" cy="273581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542877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365</Words>
  <Application>Microsoft Office PowerPoint</Application>
  <PresentationFormat>Произвольный</PresentationFormat>
  <Paragraphs>74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Inter Bold</vt:lpstr>
      <vt:lpstr>Calibri</vt:lpstr>
      <vt:lpstr>Petrona Bold</vt:lpstr>
      <vt:lpstr>Georgia</vt:lpstr>
      <vt:lpstr>Trebuchet MS</vt:lpstr>
      <vt:lpstr>Inter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Салтанат</cp:lastModifiedBy>
  <cp:revision>2</cp:revision>
  <dcterms:created xsi:type="dcterms:W3CDTF">2024-11-21T11:38:37Z</dcterms:created>
  <dcterms:modified xsi:type="dcterms:W3CDTF">2024-11-21T11:41:10Z</dcterms:modified>
</cp:coreProperties>
</file>