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6" r:id="rId4"/>
    <p:sldId id="274" r:id="rId5"/>
    <p:sldId id="282" r:id="rId6"/>
    <p:sldId id="278" r:id="rId7"/>
    <p:sldId id="259" r:id="rId8"/>
    <p:sldId id="260" r:id="rId9"/>
    <p:sldId id="261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B0312-F484-48EE-8573-AA4F768DFD2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3741-5C22-4C46-ADD7-5C4A1D165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0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1CE2D-6841-4E79-98FC-E239171FE089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F523-749C-4CE0-A481-99DF910BA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Ноутбук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 t="36749" r="44882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Топқа бөлу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4" name="Picture 10" descr="Лайк по значку мультфильма руки emoji желтому смайликов иллюстрация вектора  | Смайлики, Мультфильмы, Детский юм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240" y="4356297"/>
            <a:ext cx="964427" cy="1512168"/>
          </a:xfrm>
          <a:prstGeom prst="rect">
            <a:avLst/>
          </a:prstGeom>
          <a:noFill/>
        </p:spPr>
      </p:pic>
      <p:pic>
        <p:nvPicPr>
          <p:cNvPr id="10" name="Picture 10" descr="Лайк по значку мультфильма руки emoji желтому смайликов иллюстрация вектора  | Смайлики, Мультфильмы, Детский юм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34972" y="4626845"/>
            <a:ext cx="964427" cy="1512168"/>
          </a:xfrm>
          <a:prstGeom prst="rect">
            <a:avLst/>
          </a:prstGeom>
          <a:noFill/>
        </p:spPr>
      </p:pic>
      <p:pic>
        <p:nvPicPr>
          <p:cNvPr id="11" name="Picture 10" descr="Лайк по значку мультфильма руки emoji желтому смайликов иллюстрация вектора  | Смайлики, Мультфильмы, Детский юм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49485" y="4756637"/>
            <a:ext cx="964427" cy="1512168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65165" y="27374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Көңіл-күй қалай?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76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1523">
            <a:off x="165403" y="275093"/>
            <a:ext cx="1487648" cy="14876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Ноутбук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 t="36749" r="44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1523">
            <a:off x="165403" y="275093"/>
            <a:ext cx="1487648" cy="14876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“Асық” ойыны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15350" r="1467" b="26900"/>
          <a:stretch/>
        </p:blipFill>
        <p:spPr>
          <a:xfrm rot="16200000">
            <a:off x="2353871" y="1902713"/>
            <a:ext cx="4032448" cy="4348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Ноутбук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 t="36749" r="44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1523">
            <a:off x="165403" y="275093"/>
            <a:ext cx="1487648" cy="148764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Үйге тапсырма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Excel </a:t>
            </a:r>
            <a:r>
              <a:rPr kumimoji="0" lang="kk-K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бағдарламасында</a:t>
            </a:r>
            <a:r>
              <a:rPr kumimoji="0" lang="kk-KZ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желтоқсан айының 15 күнінің температурасын жазып, </a:t>
            </a:r>
            <a:r>
              <a:rPr kumimoji="0" lang="kk-KZ" sz="44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қай күні </a:t>
            </a:r>
            <a:r>
              <a:rPr kumimoji="0" lang="kk-KZ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максимум, қай күні минимум </a:t>
            </a:r>
            <a:r>
              <a:rPr kumimoji="0" lang="kk-KZ" sz="44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және 15 күннің орташа </a:t>
            </a:r>
            <a:r>
              <a:rPr kumimoji="0" lang="kk-KZ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температурасын кірістірілген функция арқылы табу.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Ноутбук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 t="36749" r="44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1523">
            <a:off x="165403" y="275093"/>
            <a:ext cx="1487648" cy="148764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9227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Menti.com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602" name="Picture 2" descr="Jazzing up your presentation with Mentimeter | NTU Library"/>
          <p:cNvPicPr>
            <a:picLocks noChangeAspect="1" noChangeArrowheads="1"/>
          </p:cNvPicPr>
          <p:nvPr/>
        </p:nvPicPr>
        <p:blipFill>
          <a:blip r:embed="rId4" cstate="print"/>
          <a:srcRect l="25965" t="28940" r="19299" b="13517"/>
          <a:stretch>
            <a:fillRect/>
          </a:stretch>
        </p:blipFill>
        <p:spPr bwMode="auto">
          <a:xfrm>
            <a:off x="1475656" y="2843808"/>
            <a:ext cx="6575561" cy="34563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51092" y="716460"/>
            <a:ext cx="64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Ұшқыр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ой,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түйінді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Ноутбук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 t="36749" r="44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38" y="83205"/>
            <a:ext cx="8229600" cy="1143000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“Тарсия” әдісі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s://cf4.ppt-online.org/files4/slide/v/vOI2zgtkKfd1GbXlWnNx3yA0uHQjD7iS6q5rEs/slide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8500" t="17785" r="16926" b="12182"/>
          <a:stretch/>
        </p:blipFill>
        <p:spPr>
          <a:xfrm>
            <a:off x="25349" y="1340731"/>
            <a:ext cx="4664326" cy="2844102"/>
          </a:xfrm>
          <a:prstGeom prst="rect">
            <a:avLst/>
          </a:prstGeom>
        </p:spPr>
      </p:pic>
      <p:pic>
        <p:nvPicPr>
          <p:cNvPr id="8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1523">
            <a:off x="165673" y="-89119"/>
            <a:ext cx="1487648" cy="1487649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8500" t="19186" r="17713" b="13583"/>
          <a:stretch/>
        </p:blipFill>
        <p:spPr>
          <a:xfrm>
            <a:off x="4139952" y="4024495"/>
            <a:ext cx="4726019" cy="2800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Ноутбук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 t="36749" r="44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1523">
            <a:off x="165403" y="275093"/>
            <a:ext cx="1487648" cy="14876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772400" cy="1470025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тақырыбы: Кірістірілген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функциялар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>
            <a:normAutofit/>
          </a:bodyPr>
          <a:lstStyle/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мақсаты: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электрондық кестеде кірістірілген функциялардың қызметі мен категорияларын түсініп, есепті шешуде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6543" y="5169966"/>
            <a:ext cx="89599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2100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 критерийлері: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92100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кірістірілген функцияның қызметін түсінеді, түрлерін категория бойынша ажыратады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92100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кірістірілген функциялармен жұмыс істеуді біледі.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420888"/>
            <a:ext cx="7272808" cy="720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3815" r="79925" b="35992"/>
          <a:stretch/>
        </p:blipFill>
        <p:spPr>
          <a:xfrm>
            <a:off x="159468" y="620688"/>
            <a:ext cx="3535614" cy="5458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087" y="4832673"/>
            <a:ext cx="3486150" cy="314325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3727757" y="3226365"/>
            <a:ext cx="1482811" cy="897924"/>
          </a:xfrm>
          <a:prstGeom prst="wedgeRectCallout">
            <a:avLst>
              <a:gd name="adj1" fmla="val -55080"/>
              <a:gd name="adj2" fmla="val 128872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Жеңілдетуге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46328" y="941123"/>
            <a:ext cx="5292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есептеулерді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аргументтерді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енгізеді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299039"/>
            <a:ext cx="3017275" cy="3456384"/>
          </a:xfrm>
          <a:prstGeom prst="rect">
            <a:avLst/>
          </a:prstGeom>
        </p:spPr>
      </p:pic>
      <p:pic>
        <p:nvPicPr>
          <p:cNvPr id="8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1523">
            <a:off x="226181" y="218947"/>
            <a:ext cx="803480" cy="80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4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76775" b="36154"/>
          <a:stretch/>
        </p:blipFill>
        <p:spPr>
          <a:xfrm>
            <a:off x="101042" y="1082841"/>
            <a:ext cx="2123728" cy="328226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Заголовок 8"/>
          <p:cNvSpPr txBox="1">
            <a:spLocks/>
          </p:cNvSpPr>
          <p:nvPr/>
        </p:nvSpPr>
        <p:spPr>
          <a:xfrm>
            <a:off x="2483768" y="25952"/>
            <a:ext cx="4082363" cy="105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Функция 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шебері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796136" y="6386812"/>
            <a:ext cx="2872356" cy="52322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9900"/>
                </a:solidFill>
              </a:rPr>
              <a:t>=</a:t>
            </a:r>
            <a:r>
              <a:rPr lang="kk-KZ" sz="2800" b="1" dirty="0" smtClean="0">
                <a:solidFill>
                  <a:srgbClr val="009900"/>
                </a:solidFill>
              </a:rPr>
              <a:t>СРЗНАЧ</a:t>
            </a:r>
            <a:r>
              <a:rPr lang="ru-RU" sz="2800" b="1" dirty="0" smtClean="0">
                <a:solidFill>
                  <a:srgbClr val="009900"/>
                </a:solidFill>
              </a:rPr>
              <a:t> (A2:A9</a:t>
            </a:r>
            <a:r>
              <a:rPr lang="ru-RU" sz="2800" b="1" dirty="0">
                <a:solidFill>
                  <a:srgbClr val="009900"/>
                </a:solidFill>
              </a:rPr>
              <a:t>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64962" b="69609"/>
          <a:stretch/>
        </p:blipFill>
        <p:spPr>
          <a:xfrm>
            <a:off x="2224770" y="1102030"/>
            <a:ext cx="3203848" cy="15623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751930"/>
            <a:ext cx="3827275" cy="3324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196" y="3682814"/>
            <a:ext cx="4293292" cy="2619893"/>
          </a:xfrm>
          <a:prstGeom prst="rect">
            <a:avLst/>
          </a:prstGeom>
        </p:spPr>
      </p:pic>
      <p:pic>
        <p:nvPicPr>
          <p:cNvPr id="8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11523">
            <a:off x="494753" y="125169"/>
            <a:ext cx="892372" cy="892373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168875" y="6302707"/>
            <a:ext cx="2872356" cy="52322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9900"/>
                </a:solidFill>
              </a:rPr>
              <a:t>=</a:t>
            </a:r>
            <a:r>
              <a:rPr lang="kk-KZ" sz="2800" b="1" dirty="0" smtClean="0">
                <a:solidFill>
                  <a:srgbClr val="009900"/>
                </a:solidFill>
              </a:rPr>
              <a:t>СРЗНАЧ</a:t>
            </a:r>
            <a:r>
              <a:rPr lang="ru-RU" sz="2800" b="1" dirty="0" smtClean="0">
                <a:solidFill>
                  <a:srgbClr val="009900"/>
                </a:solidFill>
              </a:rPr>
              <a:t> (A2;A9</a:t>
            </a:r>
            <a:r>
              <a:rPr lang="ru-RU" sz="2800" b="1" dirty="0">
                <a:solidFill>
                  <a:srgbClr val="0099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518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38" y="1087694"/>
            <a:ext cx="837713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мәліметтердің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талдауын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50" y="2564904"/>
            <a:ext cx="7699017" cy="352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 (</a:t>
            </a: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MIN)</a:t>
            </a:r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аргументтер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минималды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мәнді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есептейді</a:t>
            </a:r>
            <a:endParaRPr lang="ru-RU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=МИН(</a:t>
            </a:r>
            <a:r>
              <a:rPr lang="kk-KZ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А1:А7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ru-RU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 </a:t>
            </a: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(MAX)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аргументтер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минималды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мәнді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есептейді</a:t>
            </a:r>
            <a:endParaRPr lang="ru-RU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=МАКС(</a:t>
            </a:r>
            <a:r>
              <a:rPr lang="kk-KZ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А1:А7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ru-RU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СРЗНАЧ</a:t>
            </a: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(AVERAGE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аргументтердің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есептейді</a:t>
            </a:r>
            <a:endParaRPr lang="ru-RU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=СРЗНАЧ(</a:t>
            </a:r>
            <a:r>
              <a:rPr lang="kk-KZ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А1:А3; А5:А7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1523">
            <a:off x="226181" y="218947"/>
            <a:ext cx="803480" cy="80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5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Ноутбук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4" cstate="print"/>
          <a:srcRect t="36749" r="44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75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Times New Roman"/>
                <a:ea typeface="Calibri"/>
              </a:rPr>
              <a:t>«Джигсо»  </a:t>
            </a:r>
            <a:r>
              <a:rPr lang="kk-KZ" b="1" dirty="0" smtClean="0">
                <a:solidFill>
                  <a:srgbClr val="002060"/>
                </a:solidFill>
                <a:latin typeface="Times New Roman"/>
                <a:ea typeface="Calibri"/>
              </a:rPr>
              <a:t>әдісі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5408056"/>
            <a:ext cx="40300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Дескриптор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Функцияның </a:t>
            </a:r>
            <a:r>
              <a:rPr lang="kk-KZ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қызметін </a:t>
            </a:r>
            <a:r>
              <a:rPr lang="kk-KZ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біледі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kk-KZ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Функцияның категорияларын біледі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Функцияның жазылу ережесін  біледі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Статистикалық функцияларды </a:t>
            </a:r>
            <a:r>
              <a:rPr lang="kk-KZ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біледі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1523">
            <a:off x="446532" y="325794"/>
            <a:ext cx="589401" cy="58940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9490">
            <a:off x="7146157" y="5667258"/>
            <a:ext cx="1341236" cy="55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WhatsApp Video 2024-11-19 at 11.16.1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9471" y="1049254"/>
            <a:ext cx="7639000" cy="4323962"/>
          </a:xfrm>
          <a:prstGeom prst="rect">
            <a:avLst/>
          </a:prstGeom>
        </p:spPr>
      </p:pic>
      <p:pic>
        <p:nvPicPr>
          <p:cNvPr id="4" name="Picture 2" descr="https://i.pinimg.com/564x/27/c3/5b/27c35b8b78ec475613ac9c3d08eff2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7361" y="5997593"/>
            <a:ext cx="803675" cy="636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Ноутбук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 t="36749" r="44882"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-18256"/>
            <a:ext cx="8229600" cy="1143000"/>
          </a:xfrm>
        </p:spPr>
        <p:txBody>
          <a:bodyPr>
            <a:norm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«Көршіңмен талқыла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360" y="5713377"/>
            <a:ext cx="52808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СРЗНАЧ() функциясының қызметін анықтайды;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МАКС () функциясының қызметін қолдана алады;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/>
                <a:ea typeface="Calibri"/>
              </a:rPr>
              <a:t>- МИН() функциясының қызметін </a:t>
            </a:r>
            <a:r>
              <a:rPr lang="kk-KZ" dirty="0" smtClean="0">
                <a:solidFill>
                  <a:srgbClr val="002060"/>
                </a:solidFill>
                <a:latin typeface="Times New Roman"/>
                <a:ea typeface="Calibri"/>
              </a:rPr>
              <a:t>біледі.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1523">
            <a:off x="260898" y="371795"/>
            <a:ext cx="601824" cy="511371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1495" y="836712"/>
            <a:ext cx="59926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СРЗНАЧ() функциясы ... есептейді;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  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ұяшықтарында берілген  арифметикалық ортасын  анықтайтын өрнекті жаз.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95" y="249289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МАКС () функциясы ... есептейді;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C3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 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C16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ұяшықтарында берілген  сандардың максимумын анықтайтын өрнекті жаз.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110171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МИН() функциясы ... есептейді;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B2  мен  B9  ұяшықтарында берілген  сандардың минимумын анықтайтын өрнекті жаз.</a:t>
            </a:r>
            <a:endParaRPr lang="kk-K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1495" y="1628800"/>
            <a:ext cx="54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СРЗНАЧ() функциясы аргументтердің арифметикалық ортасын есептейді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= СРЗНАЧ (A1:A9)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94485" y="3284984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 () функциясы аргументтер арасындағы максимал мәндерді есептейді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C3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C16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4533" y="4941168"/>
            <a:ext cx="5904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-МИН() функциясы  функциясы аргументтер арасындағы минимал мәндерді еесептейді;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МИН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9)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179" y="3832991"/>
            <a:ext cx="2883692" cy="2573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133" y="832979"/>
            <a:ext cx="2802830" cy="2762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Ноутбук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 t="36749" r="44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1523">
            <a:off x="165403" y="275093"/>
            <a:ext cx="1487648" cy="1487649"/>
          </a:xfrm>
          <a:prstGeom prst="rect">
            <a:avLst/>
          </a:prstGeom>
          <a:noFill/>
        </p:spPr>
      </p:pic>
      <p:pic>
        <p:nvPicPr>
          <p:cNvPr id="4" name="Picture 6" descr="Ноутбук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 t="36749" r="44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 descr="Excel Icon, Transparent Excel.PNG Images &amp; Vector - FreeIcons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1523">
            <a:off x="165403" y="275093"/>
            <a:ext cx="1487648" cy="14876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720" y="125760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«Сөзден іске»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108991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ru-RU" sz="1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Функцияны </a:t>
            </a:r>
            <a:r>
              <a:rPr lang="kk-KZ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дұрыс таңдайды</a:t>
            </a:r>
            <a:r>
              <a:rPr lang="kk-KZ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Ұяшықтардың </a:t>
            </a:r>
            <a:r>
              <a:rPr lang="kk-KZ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диапазонын көрсете алады.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/>
                <a:ea typeface="Calibri"/>
              </a:rPr>
              <a:t>- Функцияның </a:t>
            </a:r>
            <a:r>
              <a:rPr lang="kk-KZ" dirty="0">
                <a:solidFill>
                  <a:srgbClr val="002060"/>
                </a:solidFill>
                <a:latin typeface="Times New Roman"/>
                <a:ea typeface="Calibri"/>
              </a:rPr>
              <a:t>мәнін айнықтай алады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t="23833" r="77773" b="30410"/>
          <a:stretch/>
        </p:blipFill>
        <p:spPr bwMode="auto">
          <a:xfrm>
            <a:off x="2987824" y="1305659"/>
            <a:ext cx="3362602" cy="3429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352</Words>
  <Application>Microsoft Office PowerPoint</Application>
  <PresentationFormat>Экран (4:3)</PresentationFormat>
  <Paragraphs>55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Топқа бөлу</vt:lpstr>
      <vt:lpstr>“Тарсия” әдісі</vt:lpstr>
      <vt:lpstr>Сабақтың тақырыбы: Кірістірілген функциялар</vt:lpstr>
      <vt:lpstr>Презентация PowerPoint</vt:lpstr>
      <vt:lpstr>Презентация PowerPoint</vt:lpstr>
      <vt:lpstr>Презентация PowerPoint</vt:lpstr>
      <vt:lpstr> «Джигсо»  әдісі</vt:lpstr>
      <vt:lpstr>«Көршіңмен талқыла!»</vt:lpstr>
      <vt:lpstr>«Сөзден іске»</vt:lpstr>
      <vt:lpstr>“Асық” ойыны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Топқа бөлу</dc:title>
  <dc:creator>Uzer04</dc:creator>
  <cp:lastModifiedBy>Kunsulu</cp:lastModifiedBy>
  <cp:revision>90</cp:revision>
  <cp:lastPrinted>2024-11-19T13:04:16Z</cp:lastPrinted>
  <dcterms:created xsi:type="dcterms:W3CDTF">2023-11-27T10:42:34Z</dcterms:created>
  <dcterms:modified xsi:type="dcterms:W3CDTF">2024-11-22T07:54:43Z</dcterms:modified>
</cp:coreProperties>
</file>