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66" r:id="rId4"/>
    <p:sldId id="261" r:id="rId5"/>
    <p:sldId id="262" r:id="rId6"/>
    <p:sldId id="258" r:id="rId7"/>
  </p:sldIdLst>
  <p:sldSz cx="18288000" cy="10287000"/>
  <p:notesSz cx="6858000" cy="9144000"/>
  <p:embeddedFontLst>
    <p:embeddedFont>
      <p:font typeface="Calibri" pitchFamily="34" charset="0"/>
      <p:regular r:id="rId8"/>
      <p:bold r:id="rId9"/>
      <p:italic r:id="rId10"/>
      <p:boldItalic r:id="rId11"/>
    </p:embeddedFont>
    <p:embeddedFont>
      <p:font typeface="Cambria" pitchFamily="18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E80BB"/>
    <a:srgbClr val="FF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22" autoAdjust="0"/>
  </p:normalViewPr>
  <p:slideViewPr>
    <p:cSldViewPr>
      <p:cViewPr varScale="1">
        <p:scale>
          <a:sx n="53" d="100"/>
          <a:sy n="53" d="100"/>
        </p:scale>
        <p:origin x="-677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Admin\OneDrive\&#1056;&#1072;&#1073;&#1086;&#1095;&#1080;&#1081;%20&#1089;&#1090;&#1086;&#1083;\&#1076;&#1083;&#1103;%20&#1087;&#1088;&#1077;&#1079;&#1077;&#1085;&#1090;&#1072;&#1094;&#1080;&#1080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Admin\OneDrive\&#1056;&#1072;&#1073;&#1086;&#1095;&#1080;&#1081;%20&#1089;&#1090;&#1086;&#1083;\&#1076;&#1083;&#1103;%20&#1087;&#1088;&#1077;&#1079;&#1077;&#1085;&#1090;&#1072;&#1094;&#1080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7-8 кл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Лист1!$A$2:$A$11</c:f>
              <c:strCache>
                <c:ptCount val="10"/>
                <c:pt idx="0">
                  <c:v>Талғар қаласындағы №1 орта мектеп / средняя школа №1 г.Талгар</c:v>
                </c:pt>
                <c:pt idx="1">
                  <c:v>Талғар қаласындағы №2 орта мектеп / средняя школа №2 г.Талгар</c:v>
                </c:pt>
                <c:pt idx="2">
                  <c:v>Талғар қаласындағы №3 орта мектеп / средняя школа №3 г.Талгар</c:v>
                </c:pt>
                <c:pt idx="3">
                  <c:v>Талғар қаласындағы №6 орта мектеп / средняя школа №6 г.Талгар</c:v>
                </c:pt>
                <c:pt idx="4">
                  <c:v>Талғар қаласындағы №7 орта мектеп / средняя школа №7 г.Талғар</c:v>
                </c:pt>
                <c:pt idx="5">
                  <c:v>Тұздыбастау ауылындағы №13 орта мектеп / средняя школа №13 с.Тұздыбастау</c:v>
                </c:pt>
                <c:pt idx="6">
                  <c:v>Панфилов ауылындағы №17 орта мектеп / средняя школа №17 с.Панфилова</c:v>
                </c:pt>
                <c:pt idx="7">
                  <c:v>Белбұлақ ауылындағы №32 орта мектеп / средняя школа №32 с.Белбұлақ</c:v>
                </c:pt>
                <c:pt idx="8">
                  <c:v>Талғар қаласындағы №33 орта мектеп / средняя школа №33 г.Талгар</c:v>
                </c:pt>
                <c:pt idx="9">
                  <c:v>Ақтас ауылындағы №36 орта мектеп / средняя школа №36 с.Ақтас</c:v>
                </c:pt>
              </c:strCache>
            </c:strRef>
          </c:cat>
          <c:val>
            <c:numRef>
              <c:f>Лист1!$B$2:$B$11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36-4648-A5CB-FDE7F6E6C2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9-10 кл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Лист1!$A$2:$A$11</c:f>
              <c:strCache>
                <c:ptCount val="10"/>
                <c:pt idx="0">
                  <c:v>Талғар қаласындағы №1 орта мектеп / средняя школа №1 г.Талгар</c:v>
                </c:pt>
                <c:pt idx="1">
                  <c:v>Талғар қаласындағы №2 орта мектеп / средняя школа №2 г.Талгар</c:v>
                </c:pt>
                <c:pt idx="2">
                  <c:v>Талғар қаласындағы №3 орта мектеп / средняя школа №3 г.Талгар</c:v>
                </c:pt>
                <c:pt idx="3">
                  <c:v>Талғар қаласындағы №6 орта мектеп / средняя школа №6 г.Талгар</c:v>
                </c:pt>
                <c:pt idx="4">
                  <c:v>Талғар қаласындағы №7 орта мектеп / средняя школа №7 г.Талғар</c:v>
                </c:pt>
                <c:pt idx="5">
                  <c:v>Тұздыбастау ауылындағы №13 орта мектеп / средняя школа №13 с.Тұздыбастау</c:v>
                </c:pt>
                <c:pt idx="6">
                  <c:v>Панфилов ауылындағы №17 орта мектеп / средняя школа №17 с.Панфилова</c:v>
                </c:pt>
                <c:pt idx="7">
                  <c:v>Белбұлақ ауылындағы №32 орта мектеп / средняя школа №32 с.Белбұлақ</c:v>
                </c:pt>
                <c:pt idx="8">
                  <c:v>Талғар қаласындағы №33 орта мектеп / средняя школа №33 г.Талгар</c:v>
                </c:pt>
                <c:pt idx="9">
                  <c:v>Ақтас ауылындағы №36 орта мектеп / средняя школа №36 с.Ақтас</c:v>
                </c:pt>
              </c:strCache>
            </c:strRef>
          </c:cat>
          <c:val>
            <c:numRef>
              <c:f>Лист1!$C$2:$C$11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B36-4648-A5CB-FDE7F6E6C2B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Всего пройдено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Лист1!$A$2:$A$11</c:f>
              <c:strCache>
                <c:ptCount val="10"/>
                <c:pt idx="0">
                  <c:v>Талғар қаласындағы №1 орта мектеп / средняя школа №1 г.Талгар</c:v>
                </c:pt>
                <c:pt idx="1">
                  <c:v>Талғар қаласындағы №2 орта мектеп / средняя школа №2 г.Талгар</c:v>
                </c:pt>
                <c:pt idx="2">
                  <c:v>Талғар қаласындағы №3 орта мектеп / средняя школа №3 г.Талгар</c:v>
                </c:pt>
                <c:pt idx="3">
                  <c:v>Талғар қаласындағы №6 орта мектеп / средняя школа №6 г.Талгар</c:v>
                </c:pt>
                <c:pt idx="4">
                  <c:v>Талғар қаласындағы №7 орта мектеп / средняя школа №7 г.Талғар</c:v>
                </c:pt>
                <c:pt idx="5">
                  <c:v>Тұздыбастау ауылындағы №13 орта мектеп / средняя школа №13 с.Тұздыбастау</c:v>
                </c:pt>
                <c:pt idx="6">
                  <c:v>Панфилов ауылындағы №17 орта мектеп / средняя школа №17 с.Панфилова</c:v>
                </c:pt>
                <c:pt idx="7">
                  <c:v>Белбұлақ ауылындағы №32 орта мектеп / средняя школа №32 с.Белбұлақ</c:v>
                </c:pt>
                <c:pt idx="8">
                  <c:v>Талғар қаласындағы №33 орта мектеп / средняя школа №33 г.Талгар</c:v>
                </c:pt>
                <c:pt idx="9">
                  <c:v>Ақтас ауылындағы №36 орта мектеп / средняя школа №36 с.Ақтас</c:v>
                </c:pt>
              </c:strCache>
            </c:strRef>
          </c:cat>
          <c:val>
            <c:numRef>
              <c:f>Лист1!$D$2:$D$11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B36-4648-A5CB-FDE7F6E6C2B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Всего обучающихся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strRef>
              <c:f>Лист1!$A$2:$A$11</c:f>
              <c:strCache>
                <c:ptCount val="10"/>
                <c:pt idx="0">
                  <c:v>Талғар қаласындағы №1 орта мектеп / средняя школа №1 г.Талгар</c:v>
                </c:pt>
                <c:pt idx="1">
                  <c:v>Талғар қаласындағы №2 орта мектеп / средняя школа №2 г.Талгар</c:v>
                </c:pt>
                <c:pt idx="2">
                  <c:v>Талғар қаласындағы №3 орта мектеп / средняя школа №3 г.Талгар</c:v>
                </c:pt>
                <c:pt idx="3">
                  <c:v>Талғар қаласындағы №6 орта мектеп / средняя школа №6 г.Талгар</c:v>
                </c:pt>
                <c:pt idx="4">
                  <c:v>Талғар қаласындағы №7 орта мектеп / средняя школа №7 г.Талғар</c:v>
                </c:pt>
                <c:pt idx="5">
                  <c:v>Тұздыбастау ауылындағы №13 орта мектеп / средняя школа №13 с.Тұздыбастау</c:v>
                </c:pt>
                <c:pt idx="6">
                  <c:v>Панфилов ауылындағы №17 орта мектеп / средняя школа №17 с.Панфилова</c:v>
                </c:pt>
                <c:pt idx="7">
                  <c:v>Белбұлақ ауылындағы №32 орта мектеп / средняя школа №32 с.Белбұлақ</c:v>
                </c:pt>
                <c:pt idx="8">
                  <c:v>Талғар қаласындағы №33 орта мектеп / средняя школа №33 г.Талгар</c:v>
                </c:pt>
                <c:pt idx="9">
                  <c:v>Ақтас ауылындағы №36 орта мектеп / средняя школа №36 с.Ақтас</c:v>
                </c:pt>
              </c:strCache>
            </c:strRef>
          </c:cat>
          <c:val>
            <c:numRef>
              <c:f>Лист1!$E$2:$E$11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B36-4648-A5CB-FDE7F6E6C2B9}"/>
            </c:ext>
          </c:extLst>
        </c:ser>
        <c:dLbls/>
        <c:gapWidth val="219"/>
        <c:overlap val="-27"/>
        <c:axId val="79675776"/>
        <c:axId val="79677312"/>
      </c:barChart>
      <c:catAx>
        <c:axId val="796757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677312"/>
        <c:crosses val="autoZero"/>
        <c:auto val="1"/>
        <c:lblAlgn val="ctr"/>
        <c:lblOffset val="100"/>
      </c:catAx>
      <c:valAx>
        <c:axId val="7967731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67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7-8 кл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Лист1!$A$2:$A$11</c:f>
              <c:strCache>
                <c:ptCount val="10"/>
                <c:pt idx="0">
                  <c:v>Талғар қаласындағы №1 орта мектеп / средняя школа №1 г.Талгар</c:v>
                </c:pt>
                <c:pt idx="1">
                  <c:v>Талғар қаласындағы №2 орта мектеп / средняя школа №2 г.Талгар</c:v>
                </c:pt>
                <c:pt idx="2">
                  <c:v>Талғар қаласындағы №3 орта мектеп / средняя школа №3 г.Талгар</c:v>
                </c:pt>
                <c:pt idx="3">
                  <c:v>Талғар қаласындағы №6 орта мектеп / средняя школа №6 г.Талгар</c:v>
                </c:pt>
                <c:pt idx="4">
                  <c:v>Талғар қаласындағы №7 орта мектеп / средняя школа №7 г.Талғар</c:v>
                </c:pt>
                <c:pt idx="5">
                  <c:v>Тұздыбастау ауылындағы №13 орта мектеп / средняя школа №13 с.Тұздыбастау</c:v>
                </c:pt>
                <c:pt idx="6">
                  <c:v>Панфилов ауылындағы №17 орта мектеп / средняя школа №17 с.Панфилова</c:v>
                </c:pt>
                <c:pt idx="7">
                  <c:v>Белбұлақ ауылындағы №32 орта мектеп / средняя школа №32 с.Белбұлақ</c:v>
                </c:pt>
                <c:pt idx="8">
                  <c:v>Талғар қаласындағы №33 орта мектеп / средняя школа №33 г.Талгар</c:v>
                </c:pt>
                <c:pt idx="9">
                  <c:v>Ақтас ауылындағы №36 орта мектеп / средняя школа №36 с.Ақтас</c:v>
                </c:pt>
              </c:strCache>
            </c:strRef>
          </c:cat>
          <c:val>
            <c:numRef>
              <c:f>Лист1!$B$2:$B$11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36-4648-A5CB-FDE7F6E6C2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9-10 кл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Лист1!$A$2:$A$11</c:f>
              <c:strCache>
                <c:ptCount val="10"/>
                <c:pt idx="0">
                  <c:v>Талғар қаласындағы №1 орта мектеп / средняя школа №1 г.Талгар</c:v>
                </c:pt>
                <c:pt idx="1">
                  <c:v>Талғар қаласындағы №2 орта мектеп / средняя школа №2 г.Талгар</c:v>
                </c:pt>
                <c:pt idx="2">
                  <c:v>Талғар қаласындағы №3 орта мектеп / средняя школа №3 г.Талгар</c:v>
                </c:pt>
                <c:pt idx="3">
                  <c:v>Талғар қаласындағы №6 орта мектеп / средняя школа №6 г.Талгар</c:v>
                </c:pt>
                <c:pt idx="4">
                  <c:v>Талғар қаласындағы №7 орта мектеп / средняя школа №7 г.Талғар</c:v>
                </c:pt>
                <c:pt idx="5">
                  <c:v>Тұздыбастау ауылындағы №13 орта мектеп / средняя школа №13 с.Тұздыбастау</c:v>
                </c:pt>
                <c:pt idx="6">
                  <c:v>Панфилов ауылындағы №17 орта мектеп / средняя школа №17 с.Панфилова</c:v>
                </c:pt>
                <c:pt idx="7">
                  <c:v>Белбұлақ ауылындағы №32 орта мектеп / средняя школа №32 с.Белбұлақ</c:v>
                </c:pt>
                <c:pt idx="8">
                  <c:v>Талғар қаласындағы №33 орта мектеп / средняя школа №33 г.Талгар</c:v>
                </c:pt>
                <c:pt idx="9">
                  <c:v>Ақтас ауылындағы №36 орта мектеп / средняя школа №36 с.Ақтас</c:v>
                </c:pt>
              </c:strCache>
            </c:strRef>
          </c:cat>
          <c:val>
            <c:numRef>
              <c:f>Лист1!$C$2:$C$11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B36-4648-A5CB-FDE7F6E6C2B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Всего пройдено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Лист1!$A$2:$A$11</c:f>
              <c:strCache>
                <c:ptCount val="10"/>
                <c:pt idx="0">
                  <c:v>Талғар қаласындағы №1 орта мектеп / средняя школа №1 г.Талгар</c:v>
                </c:pt>
                <c:pt idx="1">
                  <c:v>Талғар қаласындағы №2 орта мектеп / средняя школа №2 г.Талгар</c:v>
                </c:pt>
                <c:pt idx="2">
                  <c:v>Талғар қаласындағы №3 орта мектеп / средняя школа №3 г.Талгар</c:v>
                </c:pt>
                <c:pt idx="3">
                  <c:v>Талғар қаласындағы №6 орта мектеп / средняя школа №6 г.Талгар</c:v>
                </c:pt>
                <c:pt idx="4">
                  <c:v>Талғар қаласындағы №7 орта мектеп / средняя школа №7 г.Талғар</c:v>
                </c:pt>
                <c:pt idx="5">
                  <c:v>Тұздыбастау ауылындағы №13 орта мектеп / средняя школа №13 с.Тұздыбастау</c:v>
                </c:pt>
                <c:pt idx="6">
                  <c:v>Панфилов ауылындағы №17 орта мектеп / средняя школа №17 с.Панфилова</c:v>
                </c:pt>
                <c:pt idx="7">
                  <c:v>Белбұлақ ауылындағы №32 орта мектеп / средняя школа №32 с.Белбұлақ</c:v>
                </c:pt>
                <c:pt idx="8">
                  <c:v>Талғар қаласындағы №33 орта мектеп / средняя школа №33 г.Талгар</c:v>
                </c:pt>
                <c:pt idx="9">
                  <c:v>Ақтас ауылындағы №36 орта мектеп / средняя школа №36 с.Ақтас</c:v>
                </c:pt>
              </c:strCache>
            </c:strRef>
          </c:cat>
          <c:val>
            <c:numRef>
              <c:f>Лист1!$D$2:$D$11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B36-4648-A5CB-FDE7F6E6C2B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Всего обучающихся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strRef>
              <c:f>Лист1!$A$2:$A$11</c:f>
              <c:strCache>
                <c:ptCount val="10"/>
                <c:pt idx="0">
                  <c:v>Талғар қаласындағы №1 орта мектеп / средняя школа №1 г.Талгар</c:v>
                </c:pt>
                <c:pt idx="1">
                  <c:v>Талғар қаласындағы №2 орта мектеп / средняя школа №2 г.Талгар</c:v>
                </c:pt>
                <c:pt idx="2">
                  <c:v>Талғар қаласындағы №3 орта мектеп / средняя школа №3 г.Талгар</c:v>
                </c:pt>
                <c:pt idx="3">
                  <c:v>Талғар қаласындағы №6 орта мектеп / средняя школа №6 г.Талгар</c:v>
                </c:pt>
                <c:pt idx="4">
                  <c:v>Талғар қаласындағы №7 орта мектеп / средняя школа №7 г.Талғар</c:v>
                </c:pt>
                <c:pt idx="5">
                  <c:v>Тұздыбастау ауылындағы №13 орта мектеп / средняя школа №13 с.Тұздыбастау</c:v>
                </c:pt>
                <c:pt idx="6">
                  <c:v>Панфилов ауылындағы №17 орта мектеп / средняя школа №17 с.Панфилова</c:v>
                </c:pt>
                <c:pt idx="7">
                  <c:v>Белбұлақ ауылындағы №32 орта мектеп / средняя школа №32 с.Белбұлақ</c:v>
                </c:pt>
                <c:pt idx="8">
                  <c:v>Талғар қаласындағы №33 орта мектеп / средняя школа №33 г.Талгар</c:v>
                </c:pt>
                <c:pt idx="9">
                  <c:v>Ақтас ауылындағы №36 орта мектеп / средняя школа №36 с.Ақтас</c:v>
                </c:pt>
              </c:strCache>
            </c:strRef>
          </c:cat>
          <c:val>
            <c:numRef>
              <c:f>Лист1!$E$2:$E$11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B36-4648-A5CB-FDE7F6E6C2B9}"/>
            </c:ext>
          </c:extLst>
        </c:ser>
        <c:dLbls/>
        <c:gapWidth val="219"/>
        <c:overlap val="-27"/>
        <c:axId val="101001088"/>
        <c:axId val="101002624"/>
      </c:barChart>
      <c:catAx>
        <c:axId val="1010010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1002624"/>
        <c:crosses val="autoZero"/>
        <c:auto val="1"/>
        <c:lblAlgn val="ctr"/>
        <c:lblOffset val="100"/>
      </c:catAx>
      <c:valAx>
        <c:axId val="10100262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1001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FEEEE1-DB2C-4D43-A9E3-BDB44F096915}" type="doc">
      <dgm:prSet loTypeId="urn:microsoft.com/office/officeart/2005/8/layout/vList2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x-none"/>
        </a:p>
      </dgm:t>
    </dgm:pt>
    <dgm:pt modelId="{FCB4F610-5801-4D33-BFCA-3F2BA731482D}">
      <dgm:prSet phldrT="[Текст]" custT="1"/>
      <dgm:spPr/>
      <dgm:t>
        <a:bodyPr/>
        <a:lstStyle/>
        <a:p>
          <a:r>
            <a:rPr lang="kk-KZ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Бастапқы (кіріспе) кезең </a:t>
          </a:r>
          <a:endParaRPr lang="x-none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1BBF22-0D15-4068-9434-2E9621887E1C}" type="parTrans" cxnId="{859BAA0F-54BC-42B6-B9AA-4C8751F73B89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C358A0-DC7D-4607-8082-3A1F595433EC}" type="sibTrans" cxnId="{859BAA0F-54BC-42B6-B9AA-4C8751F73B89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6E4556-064C-47F4-B86E-A8DD0AEEB64C}">
      <dgm:prSet phldrT="[Текст]" custT="1"/>
      <dgm:spPr/>
      <dgm:t>
        <a:bodyPr/>
        <a:lstStyle/>
        <a:p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Өткізу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мерзімі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жылының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басы</a:t>
          </a:r>
          <a:endParaRPr lang="x-none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C7FB23-E1BF-4512-9B43-528438E78BDE}" type="parTrans" cxnId="{4079B866-7323-465A-A2EC-98B6F8CA2694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A43F32-BC35-4857-9B2D-46E92CB14D23}" type="sibTrans" cxnId="{4079B866-7323-465A-A2EC-98B6F8CA2694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37B5AF-F054-4427-A2E5-9CAE52EA6028}">
      <dgm:prSet phldrT="[Текст]" custT="1"/>
      <dgm:spPr/>
      <dgm:t>
        <a:bodyPr/>
        <a:lstStyle/>
        <a:p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Мақсаты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буллингтің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таралуының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бастапқы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деңгейін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ортасының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қауіпсіздік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жағдайын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анықтау</a:t>
          </a:r>
          <a:endParaRPr lang="x-none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265B76-DC4F-46F4-BE70-769AA2F6F6A6}" type="parTrans" cxnId="{9F9B0B55-C070-47D3-95AD-021716C6ABA8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D7F38D-953A-4F52-9716-A2811EE62241}" type="sibTrans" cxnId="{9F9B0B55-C070-47D3-95AD-021716C6ABA8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D2EED4-45B9-4741-93EB-2D191601D27C}">
      <dgm:prSet phldrT="[Текст]" custT="1"/>
      <dgm:spPr/>
      <dgm:t>
        <a:bodyPr/>
        <a:lstStyle/>
        <a:p>
          <a:r>
            <a:rPr lang="kk-KZ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Аралық кезең </a:t>
          </a:r>
          <a:endParaRPr lang="x-none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CAAF51-6936-4C52-B8D0-3874CA658F0B}" type="parTrans" cxnId="{D4DB139F-0363-4963-8E06-265F4B4F9E1E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0CCB93-13D8-4A5D-B9E3-D40BE395733D}" type="sibTrans" cxnId="{D4DB139F-0363-4963-8E06-265F4B4F9E1E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ADA8F7-0F50-4541-8F97-07A990B3E73D}">
      <dgm:prSet phldrT="[Текст]" custT="1"/>
      <dgm:spPr/>
      <dgm:t>
        <a:bodyPr/>
        <a:lstStyle/>
        <a:p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Өткізу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мерзімі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жылының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ортасы</a:t>
          </a:r>
          <a:endParaRPr lang="x-none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34CB0C-C992-406C-9582-8357D5B9299B}" type="parTrans" cxnId="{9B0E9E6B-287E-4C52-B993-2FCD8FB00814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0763B4-576D-462D-B07B-8BBA68845A7D}" type="sibTrans" cxnId="{9B0E9E6B-287E-4C52-B993-2FCD8FB00814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3C767C-2CDC-4647-9A75-3555CAC4BB84}">
      <dgm:prSet phldrT="[Текст]" custT="1"/>
      <dgm:spPr/>
      <dgm:t>
        <a:bodyPr/>
        <a:lstStyle/>
        <a:p>
          <a:r>
            <a:rPr lang="kk-KZ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Мақсаты: өзгерістер динамикасын бақылау және Бағдарламаны жүзеге асырудың аралық нәтижелерін бағалау</a:t>
          </a:r>
          <a:endParaRPr lang="x-none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18AD53-A2F0-449B-A632-DEFFB413E3B6}" type="parTrans" cxnId="{0E85B6D9-ADF4-4C5F-9821-BB4D7F4AE99A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A4575E-2028-47C6-9D02-A47268FDAB13}" type="sibTrans" cxnId="{0E85B6D9-ADF4-4C5F-9821-BB4D7F4AE99A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CA1AA8-50F4-4350-8F63-0FA01D92F39E}">
      <dgm:prSet phldrT="[Текст]" custT="1"/>
      <dgm:spPr/>
      <dgm:t>
        <a:bodyPr/>
        <a:lstStyle/>
        <a:p>
          <a:r>
            <a:rPr lang="kk-KZ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Қорытынды кезең </a:t>
          </a:r>
          <a:endParaRPr lang="x-none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4669F3-07F6-4D03-A0D0-9F363F39D26E}" type="parTrans" cxnId="{629E6A0E-E96D-423E-9A8A-27AE9D9A4F2E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EAF41F-8706-4820-89C2-7F138E96CB01}" type="sibTrans" cxnId="{629E6A0E-E96D-423E-9A8A-27AE9D9A4F2E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2B6208-E92F-4CD7-ACF7-9D8F00231BA9}">
      <dgm:prSet phldrT="[Текст]" custT="1"/>
      <dgm:spPr/>
      <dgm:t>
        <a:bodyPr/>
        <a:lstStyle/>
        <a:p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Өткізу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мерзімі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жылының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соңы</a:t>
          </a:r>
          <a:endParaRPr lang="x-none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F27848-4B4A-4652-909B-D9F55C4B3BF7}" type="parTrans" cxnId="{F4B8AA68-3006-424E-BD19-771A14FDEE21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7A24B2-0190-4526-AA90-2C100D7BFCFB}" type="sibTrans" cxnId="{F4B8AA68-3006-424E-BD19-771A14FDEE21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4811F2-5728-417D-95CA-6C530D0E17AE}">
      <dgm:prSet phldrT="[Текст]" custT="1"/>
      <dgm:spPr/>
      <dgm:t>
        <a:bodyPr/>
        <a:lstStyle/>
        <a:p>
          <a:r>
            <a:rPr lang="kk-KZ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Мақсаты: Бағдарлама іс-шараларының тиімділігін қорытынды бағалау және нәтижелерді бастапқы деректермен салыстыру</a:t>
          </a:r>
          <a:endParaRPr lang="x-none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BF5BAF-C2A8-4950-8FD1-C0AF28C31B95}" type="parTrans" cxnId="{4DF670C4-ACE5-4F70-9D0D-A8F8C289D9E0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39BD74-E06B-4925-90CF-FBB2897874F2}" type="sibTrans" cxnId="{4DF670C4-ACE5-4F70-9D0D-A8F8C289D9E0}">
      <dgm:prSet/>
      <dgm:spPr/>
      <dgm:t>
        <a:bodyPr/>
        <a:lstStyle/>
        <a:p>
          <a:endParaRPr lang="x-none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5C51F4-C5B0-4137-89BE-7C70234E83FB}" type="pres">
      <dgm:prSet presAssocID="{66FEEEE1-DB2C-4D43-A9E3-BDB44F0969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9A1AB4-A02F-4949-AAF2-4CDA144EB58F}" type="pres">
      <dgm:prSet presAssocID="{FCB4F610-5801-4D33-BFCA-3F2BA731482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A97D01-3CA2-455B-9B0F-5AE3328B7528}" type="pres">
      <dgm:prSet presAssocID="{FCB4F610-5801-4D33-BFCA-3F2BA731482D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C7D367-D82B-4DC6-9272-152F89747A1E}" type="pres">
      <dgm:prSet presAssocID="{F5D2EED4-45B9-4741-93EB-2D191601D27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6053DC-E750-4A81-A37B-A0A89BB83242}" type="pres">
      <dgm:prSet presAssocID="{F5D2EED4-45B9-4741-93EB-2D191601D27C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CE1519-6B27-4BBD-9C8E-77BD7F569F72}" type="pres">
      <dgm:prSet presAssocID="{4BCA1AA8-50F4-4350-8F63-0FA01D92F39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AC22D1-CF24-41CB-BECC-3757CD7D7140}" type="pres">
      <dgm:prSet presAssocID="{4BCA1AA8-50F4-4350-8F63-0FA01D92F39E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0FC3DC-CD8A-4D8A-A858-B6FF7D12111E}" type="presOf" srcId="{534811F2-5728-417D-95CA-6C530D0E17AE}" destId="{82AC22D1-CF24-41CB-BECC-3757CD7D7140}" srcOrd="0" destOrd="1" presId="urn:microsoft.com/office/officeart/2005/8/layout/vList2"/>
    <dgm:cxn modelId="{E21528ED-F2D3-4C64-8ECC-C3651D2947ED}" type="presOf" srcId="{732B6208-E92F-4CD7-ACF7-9D8F00231BA9}" destId="{82AC22D1-CF24-41CB-BECC-3757CD7D7140}" srcOrd="0" destOrd="0" presId="urn:microsoft.com/office/officeart/2005/8/layout/vList2"/>
    <dgm:cxn modelId="{F4B8AA68-3006-424E-BD19-771A14FDEE21}" srcId="{4BCA1AA8-50F4-4350-8F63-0FA01D92F39E}" destId="{732B6208-E92F-4CD7-ACF7-9D8F00231BA9}" srcOrd="0" destOrd="0" parTransId="{DFF27848-4B4A-4652-909B-D9F55C4B3BF7}" sibTransId="{747A24B2-0190-4526-AA90-2C100D7BFCFB}"/>
    <dgm:cxn modelId="{F9055627-F9E5-41EE-AEEF-5D41861B0114}" type="presOf" srcId="{A3ADA8F7-0F50-4541-8F97-07A990B3E73D}" destId="{316053DC-E750-4A81-A37B-A0A89BB83242}" srcOrd="0" destOrd="0" presId="urn:microsoft.com/office/officeart/2005/8/layout/vList2"/>
    <dgm:cxn modelId="{368CE534-7276-430A-9AAD-0EF2443AF2AA}" type="presOf" srcId="{F43C767C-2CDC-4647-9A75-3555CAC4BB84}" destId="{316053DC-E750-4A81-A37B-A0A89BB83242}" srcOrd="0" destOrd="1" presId="urn:microsoft.com/office/officeart/2005/8/layout/vList2"/>
    <dgm:cxn modelId="{629E6A0E-E96D-423E-9A8A-27AE9D9A4F2E}" srcId="{66FEEEE1-DB2C-4D43-A9E3-BDB44F096915}" destId="{4BCA1AA8-50F4-4350-8F63-0FA01D92F39E}" srcOrd="2" destOrd="0" parTransId="{324669F3-07F6-4D03-A0D0-9F363F39D26E}" sibTransId="{62EAF41F-8706-4820-89C2-7F138E96CB01}"/>
    <dgm:cxn modelId="{5F34F358-18C0-468D-92BB-CA657C91FB8B}" type="presOf" srcId="{4BCA1AA8-50F4-4350-8F63-0FA01D92F39E}" destId="{4ACE1519-6B27-4BBD-9C8E-77BD7F569F72}" srcOrd="0" destOrd="0" presId="urn:microsoft.com/office/officeart/2005/8/layout/vList2"/>
    <dgm:cxn modelId="{9F9B0B55-C070-47D3-95AD-021716C6ABA8}" srcId="{FCB4F610-5801-4D33-BFCA-3F2BA731482D}" destId="{1037B5AF-F054-4427-A2E5-9CAE52EA6028}" srcOrd="1" destOrd="0" parTransId="{4E265B76-DC4F-46F4-BE70-769AA2F6F6A6}" sibTransId="{B5D7F38D-953A-4F52-9716-A2811EE62241}"/>
    <dgm:cxn modelId="{FF3680EF-A090-461A-B200-E75983EB9990}" type="presOf" srcId="{1037B5AF-F054-4427-A2E5-9CAE52EA6028}" destId="{A2A97D01-3CA2-455B-9B0F-5AE3328B7528}" srcOrd="0" destOrd="1" presId="urn:microsoft.com/office/officeart/2005/8/layout/vList2"/>
    <dgm:cxn modelId="{859BAA0F-54BC-42B6-B9AA-4C8751F73B89}" srcId="{66FEEEE1-DB2C-4D43-A9E3-BDB44F096915}" destId="{FCB4F610-5801-4D33-BFCA-3F2BA731482D}" srcOrd="0" destOrd="0" parTransId="{991BBF22-0D15-4068-9434-2E9621887E1C}" sibTransId="{91C358A0-DC7D-4607-8082-3A1F595433EC}"/>
    <dgm:cxn modelId="{799131F0-16AC-4514-B391-5D2F39E967A9}" type="presOf" srcId="{F5D2EED4-45B9-4741-93EB-2D191601D27C}" destId="{CEC7D367-D82B-4DC6-9272-152F89747A1E}" srcOrd="0" destOrd="0" presId="urn:microsoft.com/office/officeart/2005/8/layout/vList2"/>
    <dgm:cxn modelId="{47EDA573-F498-42B7-A0B9-DDEFDBB6C6EB}" type="presOf" srcId="{FCB4F610-5801-4D33-BFCA-3F2BA731482D}" destId="{D49A1AB4-A02F-4949-AAF2-4CDA144EB58F}" srcOrd="0" destOrd="0" presId="urn:microsoft.com/office/officeart/2005/8/layout/vList2"/>
    <dgm:cxn modelId="{0E85B6D9-ADF4-4C5F-9821-BB4D7F4AE99A}" srcId="{F5D2EED4-45B9-4741-93EB-2D191601D27C}" destId="{F43C767C-2CDC-4647-9A75-3555CAC4BB84}" srcOrd="1" destOrd="0" parTransId="{1D18AD53-A2F0-449B-A632-DEFFB413E3B6}" sibTransId="{40A4575E-2028-47C6-9D02-A47268FDAB13}"/>
    <dgm:cxn modelId="{9B0E9E6B-287E-4C52-B993-2FCD8FB00814}" srcId="{F5D2EED4-45B9-4741-93EB-2D191601D27C}" destId="{A3ADA8F7-0F50-4541-8F97-07A990B3E73D}" srcOrd="0" destOrd="0" parTransId="{0034CB0C-C992-406C-9582-8357D5B9299B}" sibTransId="{750763B4-576D-462D-B07B-8BBA68845A7D}"/>
    <dgm:cxn modelId="{AE537CCB-D2CF-4984-9958-0735E35B4F26}" type="presOf" srcId="{A06E4556-064C-47F4-B86E-A8DD0AEEB64C}" destId="{A2A97D01-3CA2-455B-9B0F-5AE3328B7528}" srcOrd="0" destOrd="0" presId="urn:microsoft.com/office/officeart/2005/8/layout/vList2"/>
    <dgm:cxn modelId="{4DF670C4-ACE5-4F70-9D0D-A8F8C289D9E0}" srcId="{4BCA1AA8-50F4-4350-8F63-0FA01D92F39E}" destId="{534811F2-5728-417D-95CA-6C530D0E17AE}" srcOrd="1" destOrd="0" parTransId="{B7BF5BAF-C2A8-4950-8FD1-C0AF28C31B95}" sibTransId="{6D39BD74-E06B-4925-90CF-FBB2897874F2}"/>
    <dgm:cxn modelId="{86C62BEF-838D-4C62-8EE2-E9BC4D8447C9}" type="presOf" srcId="{66FEEEE1-DB2C-4D43-A9E3-BDB44F096915}" destId="{105C51F4-C5B0-4137-89BE-7C70234E83FB}" srcOrd="0" destOrd="0" presId="urn:microsoft.com/office/officeart/2005/8/layout/vList2"/>
    <dgm:cxn modelId="{4079B866-7323-465A-A2EC-98B6F8CA2694}" srcId="{FCB4F610-5801-4D33-BFCA-3F2BA731482D}" destId="{A06E4556-064C-47F4-B86E-A8DD0AEEB64C}" srcOrd="0" destOrd="0" parTransId="{E7C7FB23-E1BF-4512-9B43-528438E78BDE}" sibTransId="{ECA43F32-BC35-4857-9B2D-46E92CB14D23}"/>
    <dgm:cxn modelId="{D4DB139F-0363-4963-8E06-265F4B4F9E1E}" srcId="{66FEEEE1-DB2C-4D43-A9E3-BDB44F096915}" destId="{F5D2EED4-45B9-4741-93EB-2D191601D27C}" srcOrd="1" destOrd="0" parTransId="{DDCAAF51-6936-4C52-B8D0-3874CA658F0B}" sibTransId="{D70CCB93-13D8-4A5D-B9E3-D40BE395733D}"/>
    <dgm:cxn modelId="{64065656-86BE-4D5F-AA29-B2C20ED19817}" type="presParOf" srcId="{105C51F4-C5B0-4137-89BE-7C70234E83FB}" destId="{D49A1AB4-A02F-4949-AAF2-4CDA144EB58F}" srcOrd="0" destOrd="0" presId="urn:microsoft.com/office/officeart/2005/8/layout/vList2"/>
    <dgm:cxn modelId="{6C789FD6-FAA7-4D7D-9980-BBB68CE75028}" type="presParOf" srcId="{105C51F4-C5B0-4137-89BE-7C70234E83FB}" destId="{A2A97D01-3CA2-455B-9B0F-5AE3328B7528}" srcOrd="1" destOrd="0" presId="urn:microsoft.com/office/officeart/2005/8/layout/vList2"/>
    <dgm:cxn modelId="{5D85FD4A-CBBC-4B8C-BFFB-14842A13190D}" type="presParOf" srcId="{105C51F4-C5B0-4137-89BE-7C70234E83FB}" destId="{CEC7D367-D82B-4DC6-9272-152F89747A1E}" srcOrd="2" destOrd="0" presId="urn:microsoft.com/office/officeart/2005/8/layout/vList2"/>
    <dgm:cxn modelId="{00501227-01A7-418D-AEF0-316E6B89A4B4}" type="presParOf" srcId="{105C51F4-C5B0-4137-89BE-7C70234E83FB}" destId="{316053DC-E750-4A81-A37B-A0A89BB83242}" srcOrd="3" destOrd="0" presId="urn:microsoft.com/office/officeart/2005/8/layout/vList2"/>
    <dgm:cxn modelId="{C031FFD7-8231-4015-983C-D67AA9363582}" type="presParOf" srcId="{105C51F4-C5B0-4137-89BE-7C70234E83FB}" destId="{4ACE1519-6B27-4BBD-9C8E-77BD7F569F72}" srcOrd="4" destOrd="0" presId="urn:microsoft.com/office/officeart/2005/8/layout/vList2"/>
    <dgm:cxn modelId="{1416B581-1AC2-4F1B-B9AB-79F455AD2741}" type="presParOf" srcId="{105C51F4-C5B0-4137-89BE-7C70234E83FB}" destId="{82AC22D1-CF24-41CB-BECC-3757CD7D7140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D58AE4-2F48-4BE3-87D6-762A86C509A6}" type="doc">
      <dgm:prSet loTypeId="urn:microsoft.com/office/officeart/2005/8/layout/target3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x-none"/>
        </a:p>
      </dgm:t>
    </dgm:pt>
    <dgm:pt modelId="{2B567D08-413D-4C36-A727-B89048C333A9}">
      <dgm:prSet phldrT="[Текст]" custT="1"/>
      <dgm:spPr/>
      <dgm:t>
        <a:bodyPr/>
        <a:lstStyle/>
        <a:p>
          <a:pPr marL="0" marR="0" lvl="0" indent="0" defTabSz="2000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Д. </a:t>
          </a:r>
          <a:r>
            <a:rPr lang="kk-KZ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Олвеус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 әдістемесі «</a:t>
          </a:r>
          <a:r>
            <a:rPr lang="kk-KZ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Буллинг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endParaRPr lang="x-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x-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DA9297-7A75-40EA-90B9-FCCEDE9CF9B6}" type="parTrans" cxnId="{51E39340-4E8E-4707-BF39-C1EB8A0D6EAF}">
      <dgm:prSet/>
      <dgm:spPr/>
      <dgm:t>
        <a:bodyPr/>
        <a:lstStyle/>
        <a:p>
          <a:endParaRPr lang="x-none"/>
        </a:p>
      </dgm:t>
    </dgm:pt>
    <dgm:pt modelId="{B982CDF0-B4DF-4452-9021-AAC07A58BC70}" type="sibTrans" cxnId="{51E39340-4E8E-4707-BF39-C1EB8A0D6EAF}">
      <dgm:prSet/>
      <dgm:spPr/>
      <dgm:t>
        <a:bodyPr/>
        <a:lstStyle/>
        <a:p>
          <a:endParaRPr lang="x-none"/>
        </a:p>
      </dgm:t>
    </dgm:pt>
    <dgm:pt modelId="{9C0D5D1D-BE98-4CD6-A756-90E529742E3A}">
      <dgm:prSet phldrT="[Текст]"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алушылар арасындағы </a:t>
          </a:r>
          <a:r>
            <a:rPr lang="kk-KZ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буллингтің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 (белсенді және пассивті) көріністерінің жиілігін, түрлерін және ерекшеліктерін, сондай-ақ </a:t>
          </a:r>
          <a:r>
            <a:rPr lang="kk-KZ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виктимизацияны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 анықтау</a:t>
          </a:r>
          <a:endParaRPr lang="x-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46FBC8-4758-4560-88B7-20361C664999}" type="parTrans" cxnId="{8ACC99C1-DB26-4D6E-BCF4-3E7A378BA8E9}">
      <dgm:prSet/>
      <dgm:spPr/>
      <dgm:t>
        <a:bodyPr/>
        <a:lstStyle/>
        <a:p>
          <a:endParaRPr lang="x-none"/>
        </a:p>
      </dgm:t>
    </dgm:pt>
    <dgm:pt modelId="{EFEF4141-0E57-4307-85E3-D3971B9E5DD6}" type="sibTrans" cxnId="{8ACC99C1-DB26-4D6E-BCF4-3E7A378BA8E9}">
      <dgm:prSet/>
      <dgm:spPr/>
      <dgm:t>
        <a:bodyPr/>
        <a:lstStyle/>
        <a:p>
          <a:endParaRPr lang="x-none"/>
        </a:p>
      </dgm:t>
    </dgm:pt>
    <dgm:pt modelId="{9A12C02F-EAA2-4B9E-89E1-517D2E517BEB}">
      <dgm:prSet phldrT="[Текст]" custT="1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И. А. Баева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ортасының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қауіпсіздігін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  <a:endParaRPr lang="x-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E58D87-73FD-4312-8EB8-074C6453EB04}" type="parTrans" cxnId="{B16DCEB5-73FF-4C97-8121-B38CBB039CB3}">
      <dgm:prSet/>
      <dgm:spPr/>
      <dgm:t>
        <a:bodyPr/>
        <a:lstStyle/>
        <a:p>
          <a:endParaRPr lang="x-none"/>
        </a:p>
      </dgm:t>
    </dgm:pt>
    <dgm:pt modelId="{7A2B591A-976B-4640-B3AB-617D47F39905}" type="sibTrans" cxnId="{B16DCEB5-73FF-4C97-8121-B38CBB039CB3}">
      <dgm:prSet/>
      <dgm:spPr/>
      <dgm:t>
        <a:bodyPr/>
        <a:lstStyle/>
        <a:p>
          <a:endParaRPr lang="x-none"/>
        </a:p>
      </dgm:t>
    </dgm:pt>
    <dgm:pt modelId="{3F129EAC-F656-44DC-BD7B-8C3733E9A714}">
      <dgm:prSet phldrT="[Текст]"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алушылардың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педагог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қызметкерлердің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заңды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өкілдердің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ортасымен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қорғалу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жайлылық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қанағаттану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деңгейін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endParaRPr lang="x-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0183FA-65FA-44D2-B9AA-DDA557B24BE6}" type="parTrans" cxnId="{7FC82396-2247-48B9-B043-770E4B31EB80}">
      <dgm:prSet/>
      <dgm:spPr/>
      <dgm:t>
        <a:bodyPr/>
        <a:lstStyle/>
        <a:p>
          <a:endParaRPr lang="x-none"/>
        </a:p>
      </dgm:t>
    </dgm:pt>
    <dgm:pt modelId="{8A5D8003-427D-4412-B857-3D3C02ED355A}" type="sibTrans" cxnId="{7FC82396-2247-48B9-B043-770E4B31EB80}">
      <dgm:prSet/>
      <dgm:spPr/>
      <dgm:t>
        <a:bodyPr/>
        <a:lstStyle/>
        <a:p>
          <a:endParaRPr lang="x-none"/>
        </a:p>
      </dgm:t>
    </dgm:pt>
    <dgm:pt modelId="{047CAFFC-EA96-4141-A66B-38C423769157}" type="pres">
      <dgm:prSet presAssocID="{7AD58AE4-2F48-4BE3-87D6-762A86C509A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9310D7-9B4E-4034-A89A-469010065729}" type="pres">
      <dgm:prSet presAssocID="{2B567D08-413D-4C36-A727-B89048C333A9}" presName="circle1" presStyleLbl="node1" presStyleIdx="0" presStyleCnt="2"/>
      <dgm:spPr/>
    </dgm:pt>
    <dgm:pt modelId="{9BC07FA5-4CD0-4BC6-9875-074DAEE4A14F}" type="pres">
      <dgm:prSet presAssocID="{2B567D08-413D-4C36-A727-B89048C333A9}" presName="space" presStyleCnt="0"/>
      <dgm:spPr/>
    </dgm:pt>
    <dgm:pt modelId="{E13E62F8-97CB-4643-8914-0E743C38DE7F}" type="pres">
      <dgm:prSet presAssocID="{2B567D08-413D-4C36-A727-B89048C333A9}" presName="rect1" presStyleLbl="alignAcc1" presStyleIdx="0" presStyleCnt="2" custScaleY="100000" custLinFactNeighborX="-199" custLinFactNeighborY="-2346"/>
      <dgm:spPr/>
      <dgm:t>
        <a:bodyPr/>
        <a:lstStyle/>
        <a:p>
          <a:endParaRPr lang="ru-RU"/>
        </a:p>
      </dgm:t>
    </dgm:pt>
    <dgm:pt modelId="{4EC6A804-DD10-430C-88DA-B9DC1AE1C402}" type="pres">
      <dgm:prSet presAssocID="{9A12C02F-EAA2-4B9E-89E1-517D2E517BEB}" presName="vertSpace2" presStyleLbl="node1" presStyleIdx="0" presStyleCnt="2"/>
      <dgm:spPr/>
    </dgm:pt>
    <dgm:pt modelId="{665DB7D0-9A2D-4EF1-9154-CAE514770844}" type="pres">
      <dgm:prSet presAssocID="{9A12C02F-EAA2-4B9E-89E1-517D2E517BEB}" presName="circle2" presStyleLbl="node1" presStyleIdx="1" presStyleCnt="2"/>
      <dgm:spPr/>
    </dgm:pt>
    <dgm:pt modelId="{564CC659-5513-498C-92E4-4E4DB100BC67}" type="pres">
      <dgm:prSet presAssocID="{9A12C02F-EAA2-4B9E-89E1-517D2E517BEB}" presName="rect2" presStyleLbl="alignAcc1" presStyleIdx="1" presStyleCnt="2"/>
      <dgm:spPr/>
      <dgm:t>
        <a:bodyPr/>
        <a:lstStyle/>
        <a:p>
          <a:endParaRPr lang="ru-RU"/>
        </a:p>
      </dgm:t>
    </dgm:pt>
    <dgm:pt modelId="{7DE5E3CD-97DE-454D-B507-AB9F91EF5323}" type="pres">
      <dgm:prSet presAssocID="{2B567D08-413D-4C36-A727-B89048C333A9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69C59-DB6B-427E-A9EF-C1790B9A1332}" type="pres">
      <dgm:prSet presAssocID="{2B567D08-413D-4C36-A727-B89048C333A9}" presName="rect1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FA0844-4E67-401B-97D4-A7B89C8DBE6E}" type="pres">
      <dgm:prSet presAssocID="{9A12C02F-EAA2-4B9E-89E1-517D2E517BEB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ACEA52-BDE8-481D-B450-D4A0E43990B2}" type="pres">
      <dgm:prSet presAssocID="{9A12C02F-EAA2-4B9E-89E1-517D2E517BEB}" presName="rect2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3449B1-2D18-4A7B-B35B-D46BB5C7C7AA}" type="presOf" srcId="{9A12C02F-EAA2-4B9E-89E1-517D2E517BEB}" destId="{564CC659-5513-498C-92E4-4E4DB100BC67}" srcOrd="0" destOrd="0" presId="urn:microsoft.com/office/officeart/2005/8/layout/target3"/>
    <dgm:cxn modelId="{C0812BF5-71DE-4C5A-A4F3-1610F2804916}" type="presOf" srcId="{9A12C02F-EAA2-4B9E-89E1-517D2E517BEB}" destId="{3DFA0844-4E67-401B-97D4-A7B89C8DBE6E}" srcOrd="1" destOrd="0" presId="urn:microsoft.com/office/officeart/2005/8/layout/target3"/>
    <dgm:cxn modelId="{B16DCEB5-73FF-4C97-8121-B38CBB039CB3}" srcId="{7AD58AE4-2F48-4BE3-87D6-762A86C509A6}" destId="{9A12C02F-EAA2-4B9E-89E1-517D2E517BEB}" srcOrd="1" destOrd="0" parTransId="{8CE58D87-73FD-4312-8EB8-074C6453EB04}" sibTransId="{7A2B591A-976B-4640-B3AB-617D47F39905}"/>
    <dgm:cxn modelId="{8ACC99C1-DB26-4D6E-BCF4-3E7A378BA8E9}" srcId="{2B567D08-413D-4C36-A727-B89048C333A9}" destId="{9C0D5D1D-BE98-4CD6-A756-90E529742E3A}" srcOrd="0" destOrd="0" parTransId="{8F46FBC8-4758-4560-88B7-20361C664999}" sibTransId="{EFEF4141-0E57-4307-85E3-D3971B9E5DD6}"/>
    <dgm:cxn modelId="{7FC82396-2247-48B9-B043-770E4B31EB80}" srcId="{9A12C02F-EAA2-4B9E-89E1-517D2E517BEB}" destId="{3F129EAC-F656-44DC-BD7B-8C3733E9A714}" srcOrd="0" destOrd="0" parTransId="{FD0183FA-65FA-44D2-B9AA-DDA557B24BE6}" sibTransId="{8A5D8003-427D-4412-B857-3D3C02ED355A}"/>
    <dgm:cxn modelId="{9A6C09C0-7738-4D8B-8ED0-C17E58943C38}" type="presOf" srcId="{7AD58AE4-2F48-4BE3-87D6-762A86C509A6}" destId="{047CAFFC-EA96-4141-A66B-38C423769157}" srcOrd="0" destOrd="0" presId="urn:microsoft.com/office/officeart/2005/8/layout/target3"/>
    <dgm:cxn modelId="{7D5E2E34-DF61-49F1-A631-950700C771CF}" type="presOf" srcId="{3F129EAC-F656-44DC-BD7B-8C3733E9A714}" destId="{E8ACEA52-BDE8-481D-B450-D4A0E43990B2}" srcOrd="0" destOrd="0" presId="urn:microsoft.com/office/officeart/2005/8/layout/target3"/>
    <dgm:cxn modelId="{51E39340-4E8E-4707-BF39-C1EB8A0D6EAF}" srcId="{7AD58AE4-2F48-4BE3-87D6-762A86C509A6}" destId="{2B567D08-413D-4C36-A727-B89048C333A9}" srcOrd="0" destOrd="0" parTransId="{EEDA9297-7A75-40EA-90B9-FCCEDE9CF9B6}" sibTransId="{B982CDF0-B4DF-4452-9021-AAC07A58BC70}"/>
    <dgm:cxn modelId="{249C8E48-7C0E-4CD8-9BEC-8B69CE6094FC}" type="presOf" srcId="{2B567D08-413D-4C36-A727-B89048C333A9}" destId="{E13E62F8-97CB-4643-8914-0E743C38DE7F}" srcOrd="0" destOrd="0" presId="urn:microsoft.com/office/officeart/2005/8/layout/target3"/>
    <dgm:cxn modelId="{7BE649FE-7EEF-460B-9DB7-F9A69238B9BB}" type="presOf" srcId="{9C0D5D1D-BE98-4CD6-A756-90E529742E3A}" destId="{DA669C59-DB6B-427E-A9EF-C1790B9A1332}" srcOrd="0" destOrd="0" presId="urn:microsoft.com/office/officeart/2005/8/layout/target3"/>
    <dgm:cxn modelId="{8D2E2CC8-E180-41E3-9215-B55D7A67D5E8}" type="presOf" srcId="{2B567D08-413D-4C36-A727-B89048C333A9}" destId="{7DE5E3CD-97DE-454D-B507-AB9F91EF5323}" srcOrd="1" destOrd="0" presId="urn:microsoft.com/office/officeart/2005/8/layout/target3"/>
    <dgm:cxn modelId="{BE1007C7-4C15-4D8F-BCAD-C4E7DC935766}" type="presParOf" srcId="{047CAFFC-EA96-4141-A66B-38C423769157}" destId="{F49310D7-9B4E-4034-A89A-469010065729}" srcOrd="0" destOrd="0" presId="urn:microsoft.com/office/officeart/2005/8/layout/target3"/>
    <dgm:cxn modelId="{FB9F877D-2609-4841-83D2-B4AE1849FC89}" type="presParOf" srcId="{047CAFFC-EA96-4141-A66B-38C423769157}" destId="{9BC07FA5-4CD0-4BC6-9875-074DAEE4A14F}" srcOrd="1" destOrd="0" presId="urn:microsoft.com/office/officeart/2005/8/layout/target3"/>
    <dgm:cxn modelId="{796AAC49-FE42-474E-9614-4B76CFB02A08}" type="presParOf" srcId="{047CAFFC-EA96-4141-A66B-38C423769157}" destId="{E13E62F8-97CB-4643-8914-0E743C38DE7F}" srcOrd="2" destOrd="0" presId="urn:microsoft.com/office/officeart/2005/8/layout/target3"/>
    <dgm:cxn modelId="{D895DEDE-6FE6-453B-9201-7472121E7E0D}" type="presParOf" srcId="{047CAFFC-EA96-4141-A66B-38C423769157}" destId="{4EC6A804-DD10-430C-88DA-B9DC1AE1C402}" srcOrd="3" destOrd="0" presId="urn:microsoft.com/office/officeart/2005/8/layout/target3"/>
    <dgm:cxn modelId="{B245C2D6-5D51-4703-A52C-6FA76E3C6316}" type="presParOf" srcId="{047CAFFC-EA96-4141-A66B-38C423769157}" destId="{665DB7D0-9A2D-4EF1-9154-CAE514770844}" srcOrd="4" destOrd="0" presId="urn:microsoft.com/office/officeart/2005/8/layout/target3"/>
    <dgm:cxn modelId="{19305D68-34E9-4B1D-AD3E-FF938CF2FCBA}" type="presParOf" srcId="{047CAFFC-EA96-4141-A66B-38C423769157}" destId="{564CC659-5513-498C-92E4-4E4DB100BC67}" srcOrd="5" destOrd="0" presId="urn:microsoft.com/office/officeart/2005/8/layout/target3"/>
    <dgm:cxn modelId="{14344CB2-B9E1-45B1-AD10-B45AB3E6D64E}" type="presParOf" srcId="{047CAFFC-EA96-4141-A66B-38C423769157}" destId="{7DE5E3CD-97DE-454D-B507-AB9F91EF5323}" srcOrd="6" destOrd="0" presId="urn:microsoft.com/office/officeart/2005/8/layout/target3"/>
    <dgm:cxn modelId="{4AF6733C-3BF6-4B43-9AC3-1752E61E2AAD}" type="presParOf" srcId="{047CAFFC-EA96-4141-A66B-38C423769157}" destId="{DA669C59-DB6B-427E-A9EF-C1790B9A1332}" srcOrd="7" destOrd="0" presId="urn:microsoft.com/office/officeart/2005/8/layout/target3"/>
    <dgm:cxn modelId="{65E1D3C1-364B-425D-A8E0-B8A460BE0D2A}" type="presParOf" srcId="{047CAFFC-EA96-4141-A66B-38C423769157}" destId="{3DFA0844-4E67-401B-97D4-A7B89C8DBE6E}" srcOrd="8" destOrd="0" presId="urn:microsoft.com/office/officeart/2005/8/layout/target3"/>
    <dgm:cxn modelId="{D6029375-CE07-4A6A-BD68-F7A0FA2FE48B}" type="presParOf" srcId="{047CAFFC-EA96-4141-A66B-38C423769157}" destId="{E8ACEA52-BDE8-481D-B450-D4A0E43990B2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A1AB4-A02F-4949-AAF2-4CDA144EB58F}">
      <dsp:nvSpPr>
        <dsp:cNvPr id="0" name=""/>
        <dsp:cNvSpPr/>
      </dsp:nvSpPr>
      <dsp:spPr>
        <a:xfrm>
          <a:off x="0" y="628216"/>
          <a:ext cx="17640300" cy="1216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Бастапқы (кіріспе) кезең 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687615"/>
        <a:ext cx="17521502" cy="1098002"/>
      </dsp:txXfrm>
    </dsp:sp>
    <dsp:sp modelId="{A2A97D01-3CA2-455B-9B0F-5AE3328B7528}">
      <dsp:nvSpPr>
        <dsp:cNvPr id="0" name=""/>
        <dsp:cNvSpPr/>
      </dsp:nvSpPr>
      <dsp:spPr>
        <a:xfrm>
          <a:off x="0" y="1845017"/>
          <a:ext cx="17640300" cy="127822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0080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Өткізу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мерзімі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жылының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басы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Мақсаты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буллингтің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таралуының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бастапқы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деңгейін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ортасының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қауіпсіздік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жағдайын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анықтау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845017"/>
        <a:ext cx="17640300" cy="1278225"/>
      </dsp:txXfrm>
    </dsp:sp>
    <dsp:sp modelId="{CEC7D367-D82B-4DC6-9272-152F89747A1E}">
      <dsp:nvSpPr>
        <dsp:cNvPr id="0" name=""/>
        <dsp:cNvSpPr/>
      </dsp:nvSpPr>
      <dsp:spPr>
        <a:xfrm>
          <a:off x="0" y="3123242"/>
          <a:ext cx="17640300" cy="1216800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Аралық кезең 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3182641"/>
        <a:ext cx="17521502" cy="1098002"/>
      </dsp:txXfrm>
    </dsp:sp>
    <dsp:sp modelId="{316053DC-E750-4A81-A37B-A0A89BB83242}">
      <dsp:nvSpPr>
        <dsp:cNvPr id="0" name=""/>
        <dsp:cNvSpPr/>
      </dsp:nvSpPr>
      <dsp:spPr>
        <a:xfrm>
          <a:off x="0" y="4340042"/>
          <a:ext cx="17640300" cy="127822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0080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Өткізу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мерзімі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жылының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ортасы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k-KZ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Мақсаты: өзгерістер динамикасын бақылау және Бағдарламаны жүзеге асырудың аралық нәтижелерін бағалау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40042"/>
        <a:ext cx="17640300" cy="1278225"/>
      </dsp:txXfrm>
    </dsp:sp>
    <dsp:sp modelId="{4ACE1519-6B27-4BBD-9C8E-77BD7F569F72}">
      <dsp:nvSpPr>
        <dsp:cNvPr id="0" name=""/>
        <dsp:cNvSpPr/>
      </dsp:nvSpPr>
      <dsp:spPr>
        <a:xfrm>
          <a:off x="0" y="5618267"/>
          <a:ext cx="17640300" cy="121680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Қорытынды кезең 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5677666"/>
        <a:ext cx="17521502" cy="1098002"/>
      </dsp:txXfrm>
    </dsp:sp>
    <dsp:sp modelId="{82AC22D1-CF24-41CB-BECC-3757CD7D7140}">
      <dsp:nvSpPr>
        <dsp:cNvPr id="0" name=""/>
        <dsp:cNvSpPr/>
      </dsp:nvSpPr>
      <dsp:spPr>
        <a:xfrm>
          <a:off x="0" y="6835067"/>
          <a:ext cx="17640300" cy="127822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0080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Өткізу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мерзімі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жылының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соңы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k-KZ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Мақсаты: Бағдарлама іс-шараларының тиімділігін қорытынды бағалау және нәтижелерді бастапқы деректермен салыстыру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835067"/>
        <a:ext cx="17640300" cy="12782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9310D7-9B4E-4034-A89A-469010065729}">
      <dsp:nvSpPr>
        <dsp:cNvPr id="0" name=""/>
        <dsp:cNvSpPr/>
      </dsp:nvSpPr>
      <dsp:spPr>
        <a:xfrm>
          <a:off x="0" y="0"/>
          <a:ext cx="6959600" cy="69596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13E62F8-97CB-4643-8914-0E743C38DE7F}">
      <dsp:nvSpPr>
        <dsp:cNvPr id="0" name=""/>
        <dsp:cNvSpPr/>
      </dsp:nvSpPr>
      <dsp:spPr>
        <a:xfrm>
          <a:off x="3452302" y="0"/>
          <a:ext cx="13817600" cy="695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marR="0" lvl="0" indent="0" algn="ctr" defTabSz="2000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kk-KZ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Д. </a:t>
          </a:r>
          <a:r>
            <a:rPr lang="kk-KZ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Олвеус</a:t>
          </a:r>
          <a:r>
            <a:rPr lang="kk-KZ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әдістемесі «</a:t>
          </a:r>
          <a:r>
            <a:rPr lang="kk-KZ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Буллинг</a:t>
          </a:r>
          <a:r>
            <a:rPr lang="kk-KZ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endParaRPr lang="ru-KZ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2302" y="0"/>
        <a:ext cx="6908800" cy="3305810"/>
      </dsp:txXfrm>
    </dsp:sp>
    <dsp:sp modelId="{665DB7D0-9A2D-4EF1-9154-CAE514770844}">
      <dsp:nvSpPr>
        <dsp:cNvPr id="0" name=""/>
        <dsp:cNvSpPr/>
      </dsp:nvSpPr>
      <dsp:spPr>
        <a:xfrm>
          <a:off x="1826895" y="3305810"/>
          <a:ext cx="3305810" cy="330581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64CC659-5513-498C-92E4-4E4DB100BC67}">
      <dsp:nvSpPr>
        <dsp:cNvPr id="0" name=""/>
        <dsp:cNvSpPr/>
      </dsp:nvSpPr>
      <dsp:spPr>
        <a:xfrm>
          <a:off x="3479800" y="3305810"/>
          <a:ext cx="13817600" cy="33058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И. А. Баева </a:t>
          </a:r>
          <a:r>
            <a:rPr lang="ru-RU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әдістемесі</a:t>
          </a:r>
          <a:r>
            <a:rPr lang="ru-RU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ортасының</a:t>
          </a:r>
          <a:r>
            <a:rPr lang="ru-RU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қауіпсіздігін</a:t>
          </a:r>
          <a:r>
            <a:rPr lang="ru-RU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  <a:endParaRPr lang="ru-KZ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9800" y="3305810"/>
        <a:ext cx="6908800" cy="3305810"/>
      </dsp:txXfrm>
    </dsp:sp>
    <dsp:sp modelId="{DA669C59-DB6B-427E-A9EF-C1790B9A1332}">
      <dsp:nvSpPr>
        <dsp:cNvPr id="0" name=""/>
        <dsp:cNvSpPr/>
      </dsp:nvSpPr>
      <dsp:spPr>
        <a:xfrm>
          <a:off x="10388600" y="0"/>
          <a:ext cx="6908800" cy="3305810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алушылар арасындағы </a:t>
          </a:r>
          <a:r>
            <a:rPr lang="kk-KZ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буллингтің</a:t>
          </a: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(белсенді және пассивті) көріністерінің жиілігін, түрлерін және ерекшеліктерін, сондай-ақ </a:t>
          </a:r>
          <a:r>
            <a:rPr lang="kk-KZ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виктимизацияны</a:t>
          </a: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анықтау</a:t>
          </a:r>
          <a:endParaRPr lang="ru-KZ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88600" y="0"/>
        <a:ext cx="6908800" cy="3305810"/>
      </dsp:txXfrm>
    </dsp:sp>
    <dsp:sp modelId="{E8ACEA52-BDE8-481D-B450-D4A0E43990B2}">
      <dsp:nvSpPr>
        <dsp:cNvPr id="0" name=""/>
        <dsp:cNvSpPr/>
      </dsp:nvSpPr>
      <dsp:spPr>
        <a:xfrm>
          <a:off x="10388600" y="3305810"/>
          <a:ext cx="6908800" cy="3305810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алушылардың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педагог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қызметкерлердің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заңды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өкілдердің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ортасымен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қорғалу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жайлылық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қанағаттану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деңгейін</a:t>
          </a:r>
          <a:r>
            <a:rPr lang="ru-RU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endParaRPr lang="ru-KZ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88600" y="3305810"/>
        <a:ext cx="6908800" cy="3305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1676400" y="3162300"/>
            <a:ext cx="15697200" cy="4142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16"/>
              </a:lnSpc>
              <a:spcBef>
                <a:spcPct val="0"/>
              </a:spcBef>
            </a:pPr>
            <a:r>
              <a:rPr lang="ru-RU" sz="6600" b="1" dirty="0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«</a:t>
            </a:r>
            <a:r>
              <a:rPr lang="ru-RU" sz="6600" b="1" dirty="0" err="1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Досбол</a:t>
            </a:r>
            <a:r>
              <a:rPr lang="en-US" sz="6600" b="1" dirty="0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LIKE» </a:t>
            </a:r>
            <a:r>
              <a:rPr lang="ru-RU" sz="6600" b="1" dirty="0" err="1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бағдарламасын</a:t>
            </a:r>
            <a:r>
              <a:rPr lang="ru-RU" sz="6600" b="1" dirty="0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 </a:t>
            </a:r>
          </a:p>
          <a:p>
            <a:pPr algn="ctr">
              <a:lnSpc>
                <a:spcPts val="11216"/>
              </a:lnSpc>
              <a:spcBef>
                <a:spcPct val="0"/>
              </a:spcBef>
            </a:pPr>
            <a:r>
              <a:rPr lang="ru-RU" sz="6600" b="1" dirty="0" err="1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жүзеге</a:t>
            </a:r>
            <a:r>
              <a:rPr lang="ru-RU" sz="6600" b="1" dirty="0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 </a:t>
            </a:r>
            <a:r>
              <a:rPr lang="ru-RU" sz="6600" b="1" dirty="0" err="1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асырудағы</a:t>
            </a:r>
            <a:r>
              <a:rPr lang="ru-RU" sz="6600" b="1" dirty="0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 </a:t>
            </a:r>
            <a:r>
              <a:rPr lang="ru-RU" sz="6600" b="1" dirty="0" err="1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мониторингтің</a:t>
            </a:r>
            <a:r>
              <a:rPr lang="ru-RU" sz="6600" b="1" dirty="0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 </a:t>
            </a:r>
            <a:r>
              <a:rPr lang="ru-RU" sz="6600" b="1" dirty="0" err="1">
                <a:solidFill>
                  <a:schemeClr val="tx2"/>
                </a:solidFill>
                <a:latin typeface="Arial" panose="020B0604020202020204" pitchFamily="34" charset="0"/>
                <a:ea typeface="League Spartan"/>
                <a:cs typeface="League Spartan"/>
                <a:sym typeface="League Spartan"/>
              </a:rPr>
              <a:t>рөлі</a:t>
            </a:r>
            <a:endParaRPr lang="ru-RU" sz="6600" b="1" dirty="0">
              <a:solidFill>
                <a:schemeClr val="tx2"/>
              </a:solidFill>
              <a:latin typeface="Arial" panose="020B0604020202020204" pitchFamily="34" charset="0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14" name="Google Shape;93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19200" y="800100"/>
            <a:ext cx="3124200" cy="16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 flipH="1">
            <a:off x="8610600" y="9307684"/>
            <a:ext cx="236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Алматы, 2026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800101"/>
            <a:ext cx="1280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 ОҚУ-АҒАРТУ МИНИСТРЛІГІ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«ӨРКЕН» БАЛАЛАРДЫҢ ӘЛ-АУҚАТЫН АРТТЫРУ ҰЛТТЫҚ ҒЫЛЫМИ-ПРАКТИКАЛЫҚ  ИНСТИТУТЫ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85" y="9978538"/>
            <a:ext cx="18289585" cy="3231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4343400" y="251460"/>
            <a:ext cx="899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кезеңдері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мерзімдері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" y="10035540"/>
            <a:ext cx="18289585" cy="323116"/>
          </a:xfrm>
          <a:prstGeom prst="rect">
            <a:avLst/>
          </a:prstGeom>
        </p:spPr>
      </p:pic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ECACC68F-3E7C-42B2-9FF7-823F33A6C5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015412657"/>
              </p:ext>
            </p:extLst>
          </p:nvPr>
        </p:nvGraphicFramePr>
        <p:xfrm>
          <a:off x="323850" y="897791"/>
          <a:ext cx="17640300" cy="8741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031047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Диаграмма 18"/>
          <p:cNvGraphicFramePr>
            <a:graphicFrameLocks/>
          </p:cNvGraphicFramePr>
          <p:nvPr/>
        </p:nvGraphicFramePr>
        <p:xfrm>
          <a:off x="152400" y="2247900"/>
          <a:ext cx="8039100" cy="397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429000" y="242496"/>
            <a:ext cx="1318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Диагностикалық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әдістемелер</a:t>
            </a:r>
            <a:endParaRPr lang="ru-RU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" y="10035540"/>
            <a:ext cx="18289585" cy="323116"/>
          </a:xfrm>
          <a:prstGeom prst="rect">
            <a:avLst/>
          </a:prstGeom>
        </p:spPr>
      </p:pic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97EAB2B0-6573-4676-8302-1B4C5798A5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428849605"/>
              </p:ext>
            </p:extLst>
          </p:nvPr>
        </p:nvGraphicFramePr>
        <p:xfrm>
          <a:off x="457200" y="1079500"/>
          <a:ext cx="17297400" cy="695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27448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Диаграмма 18"/>
          <p:cNvGraphicFramePr>
            <a:graphicFrameLocks/>
          </p:cNvGraphicFramePr>
          <p:nvPr/>
        </p:nvGraphicFramePr>
        <p:xfrm>
          <a:off x="152400" y="2247900"/>
          <a:ext cx="8039100" cy="397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429000" y="242496"/>
            <a:ext cx="1318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индикаторлар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ұсыну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мерзімдері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" y="10035540"/>
            <a:ext cx="18289585" cy="323116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DF23FC2D-DC6B-4141-ACA8-1ED4C2B63DA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5116" y="1188002"/>
          <a:ext cx="17437768" cy="7033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3591">
                  <a:extLst>
                    <a:ext uri="{9D8B030D-6E8A-4147-A177-3AD203B41FA5}">
                      <a16:colId xmlns:a16="http://schemas.microsoft.com/office/drawing/2014/main" xmlns="" val="3078654"/>
                    </a:ext>
                  </a:extLst>
                </a:gridCol>
                <a:gridCol w="1494937">
                  <a:extLst>
                    <a:ext uri="{9D8B030D-6E8A-4147-A177-3AD203B41FA5}">
                      <a16:colId xmlns:a16="http://schemas.microsoft.com/office/drawing/2014/main" xmlns="" val="3319365219"/>
                    </a:ext>
                  </a:extLst>
                </a:gridCol>
                <a:gridCol w="2151024">
                  <a:extLst>
                    <a:ext uri="{9D8B030D-6E8A-4147-A177-3AD203B41FA5}">
                      <a16:colId xmlns:a16="http://schemas.microsoft.com/office/drawing/2014/main" xmlns="" val="1151907890"/>
                    </a:ext>
                  </a:extLst>
                </a:gridCol>
                <a:gridCol w="2615873">
                  <a:extLst>
                    <a:ext uri="{9D8B030D-6E8A-4147-A177-3AD203B41FA5}">
                      <a16:colId xmlns:a16="http://schemas.microsoft.com/office/drawing/2014/main" xmlns="" val="282223701"/>
                    </a:ext>
                  </a:extLst>
                </a:gridCol>
                <a:gridCol w="2212259">
                  <a:extLst>
                    <a:ext uri="{9D8B030D-6E8A-4147-A177-3AD203B41FA5}">
                      <a16:colId xmlns:a16="http://schemas.microsoft.com/office/drawing/2014/main" xmlns="" val="398407407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40333109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1419746205"/>
                    </a:ext>
                  </a:extLst>
                </a:gridCol>
                <a:gridCol w="2394284">
                  <a:extLst>
                    <a:ext uri="{9D8B030D-6E8A-4147-A177-3AD203B41FA5}">
                      <a16:colId xmlns:a16="http://schemas.microsoft.com/office/drawing/2014/main" xmlns="" val="4215081321"/>
                    </a:ext>
                  </a:extLst>
                </a:gridCol>
              </a:tblGrid>
              <a:tr h="31668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беру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ұйымында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тіркелген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жағдайларының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4" marR="9364" marT="9364" marB="9364" anchor="ctr">
                    <a:solidFill>
                      <a:srgbClr val="8EC9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Ағымдағы оқу жылындағы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жағдайларының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4" marR="9364" marT="9364" marB="9364" anchor="ctr">
                    <a:solidFill>
                      <a:srgbClr val="8EC9C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жағдайында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әлеуметтік-эмоциялық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дағдыларды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меңгерген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4" marR="9364" marT="9364" marB="9364" anchor="ctr">
                    <a:solidFill>
                      <a:srgbClr val="8EC9C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жағдайларына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әрекет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дағдыларын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меңгерген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педагогтар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4" marR="9364" marT="9364" marB="9364" anchor="ctr">
                    <a:solidFill>
                      <a:srgbClr val="8EC9C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Буллингтің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мәселері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оқудан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өткен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баланың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заңды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өкілдерінің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ата-аналар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саны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4" marR="9364" marT="9364" marB="9364" anchor="ctr">
                    <a:solidFill>
                      <a:srgbClr val="8EC9C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жағдайларына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әрекет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дағдыларын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меңгерген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қызметкерлер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(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техникалық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персонал,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медбикелер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асхана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қызметкерлері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4" marR="9364" marT="9364" marB="9364" anchor="ctr">
                    <a:solidFill>
                      <a:srgbClr val="8EC9C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алынған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фактілерінің</a:t>
                      </a:r>
                      <a:r>
                        <a:rPr lang="ru-RU" sz="20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4" marR="9364" marT="9364" marB="9364" anchor="ctr">
                    <a:solidFill>
                      <a:srgbClr val="8EC9C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Құқықтарды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қорғау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механизмдері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туралы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хабардар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етілген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(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Google-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формаларды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пайдалану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арқылы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сауалнама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4" marR="9364" marT="9364" marB="9364" anchor="ctr">
                    <a:solidFill>
                      <a:srgbClr val="8EC9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1880155"/>
                  </a:ext>
                </a:extLst>
              </a:tr>
              <a:tr h="16053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жылының басы,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қыркүйек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сайын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қазан, желтоқсан, наурыз, мамыр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қазан, желтоқсан, наурыз, мамыр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қазан, желтоқсан, наурыз, мамыр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қыркүйек,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қаңтар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сайын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қыркүйек,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қаңтар,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мамыр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extLst>
                  <a:ext uri="{0D108BD9-81ED-4DB2-BD59-A6C34878D82A}">
                    <a16:rowId xmlns:a16="http://schemas.microsoft.com/office/drawing/2014/main" xmlns="" val="1499884425"/>
                  </a:ext>
                </a:extLst>
              </a:tr>
              <a:tr h="16053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Алдыңғы кезеңнің деректері негізінде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Буллингке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қарсы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команданың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ақпараты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профилактикасы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бағдарламасы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Біліктілікті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арттыру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тренингтер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Отбасылық-ағартушылық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іс-шаралар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Ішкі нұсқаулық аясындағы оқыту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Буллингке</a:t>
                      </a:r>
                      <a:r>
                        <a:rPr lang="kk-KZ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қарсы команданың жұмысы нәтижелері бойынша оқыту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«Қауіпсіз мектеп» бағдарламасы аясында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20" marR="67420" marT="0" marB="0"/>
                </a:tc>
                <a:extLst>
                  <a:ext uri="{0D108BD9-81ED-4DB2-BD59-A6C34878D82A}">
                    <a16:rowId xmlns:a16="http://schemas.microsoft.com/office/drawing/2014/main" xmlns="" val="1093748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9355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3429000" y="242496"/>
            <a:ext cx="1318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индикаторлар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ұсыну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мерзімдері</a:t>
            </a:r>
            <a:r>
              <a:rPr 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" y="10035540"/>
            <a:ext cx="18289585" cy="323116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D126219A-E1E8-41CC-841A-4AB191B30AC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95600" y="1257300"/>
          <a:ext cx="128778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600">
                  <a:extLst>
                    <a:ext uri="{9D8B030D-6E8A-4147-A177-3AD203B41FA5}">
                      <a16:colId xmlns:a16="http://schemas.microsoft.com/office/drawing/2014/main" xmlns="" val="228438054"/>
                    </a:ext>
                  </a:extLst>
                </a:gridCol>
                <a:gridCol w="4292600">
                  <a:extLst>
                    <a:ext uri="{9D8B030D-6E8A-4147-A177-3AD203B41FA5}">
                      <a16:colId xmlns:a16="http://schemas.microsoft.com/office/drawing/2014/main" xmlns="" val="4294288454"/>
                    </a:ext>
                  </a:extLst>
                </a:gridCol>
                <a:gridCol w="4292600">
                  <a:extLst>
                    <a:ext uri="{9D8B030D-6E8A-4147-A177-3AD203B41FA5}">
                      <a16:colId xmlns:a16="http://schemas.microsoft.com/office/drawing/2014/main" xmlns="" val="2816010658"/>
                    </a:ext>
                  </a:extLst>
                </a:gridCol>
              </a:tblGrid>
              <a:tr h="2326744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Буллингтің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алдын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алу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мәселелері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қарастырылған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алқалы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басқару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органдары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                     (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ата-аналар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комитетінің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қатысуымен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өткізілген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отырыстарды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қоса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алғанда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)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отырыстарының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үлесі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(%)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EC9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Буллингтің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таралуын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диагностикалау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нәтижелері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бойынша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анықталған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жәбірленушілер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мен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агрессорлардың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агрессия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түрлері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мен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көріністерінің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үлесі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(%)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EC9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Білім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беру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ұйымындағы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оқушылардың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психологиялық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қорғалу</a:t>
                      </a:r>
                      <a:r>
                        <a:rPr lang="ru-RU" sz="24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1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деңгейі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EC9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9568538"/>
                  </a:ext>
                </a:extLst>
              </a:tr>
              <a:tr h="693509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Тоқсан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сайын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Кіріспе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аралық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және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қорытынды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кезеңдердің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нәтижелері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бойынша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Кіріспе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,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аралық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және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қорытынды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кезеңдердің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нәтижелері</a:t>
                      </a:r>
                      <a:r>
                        <a:rPr lang="ru-RU" sz="2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бойынша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00731188"/>
                  </a:ext>
                </a:extLst>
              </a:tr>
              <a:tr h="693509">
                <a:tc>
                  <a:txBody>
                    <a:bodyPr/>
                    <a:lstStyle/>
                    <a:p>
                      <a:pPr algn="ctr"/>
                      <a:r>
                        <a:rPr lang="kk-KZ" sz="2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Жиын хаттамалары негізінде 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Д. </a:t>
                      </a:r>
                      <a:r>
                        <a:rPr lang="ru-RU" sz="24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Олвеус</a:t>
                      </a:r>
                      <a:r>
                        <a:rPr lang="ru-RU" sz="2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әдістемесі</a:t>
                      </a:r>
                      <a:r>
                        <a:rPr lang="ru-RU" sz="2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негізінде</a:t>
                      </a:r>
                      <a:r>
                        <a:rPr lang="ru-RU" sz="2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 ө</a:t>
                      </a:r>
                      <a:r>
                        <a:rPr lang="kk-KZ" sz="2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згерістер</a:t>
                      </a:r>
                      <a:r>
                        <a:rPr lang="kk-KZ" sz="2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динамикасын талдау 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И. А. Баева әдістемесі негізінде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3993028"/>
                  </a:ext>
                </a:extLst>
              </a:tr>
            </a:tbl>
          </a:graphicData>
        </a:graphic>
      </p:graphicFrame>
      <p:sp>
        <p:nvSpPr>
          <p:cNvPr id="3" name="Прямоугольник: скругленные противолежащие углы 2">
            <a:extLst>
              <a:ext uri="{FF2B5EF4-FFF2-40B4-BE49-F238E27FC236}">
                <a16:creationId xmlns:a16="http://schemas.microsoft.com/office/drawing/2014/main" xmlns="" id="{74111E9C-D127-4FDE-B686-FFDEEA4AB5FD}"/>
              </a:ext>
            </a:extLst>
          </p:cNvPr>
          <p:cNvSpPr/>
          <p:nvPr/>
        </p:nvSpPr>
        <p:spPr>
          <a:xfrm>
            <a:off x="2895600" y="6591300"/>
            <a:ext cx="12877800" cy="2590800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 іске асыру аясында жүргізілетін мониторинг білім беру ортасының жай-күйін объективті бағалауға, өзгерістер динамикасын анықтауға, профилактикалық жұмыстың тиімділігін арттыруға және білім беру процесіне қатысушылардың психологиялық қорғалу деңгейін көтеруге мүмкіндік береді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5457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BB8B168-8F63-4738-894B-F073CF005A8A}"/>
              </a:ext>
            </a:extLst>
          </p:cNvPr>
          <p:cNvSpPr/>
          <p:nvPr/>
        </p:nvSpPr>
        <p:spPr>
          <a:xfrm>
            <a:off x="3048000" y="3238500"/>
            <a:ext cx="12192000" cy="3160224"/>
          </a:xfrm>
          <a:prstGeom prst="rect">
            <a:avLst/>
          </a:prstGeom>
          <a:solidFill>
            <a:srgbClr val="A3D1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Назарларыңызға</a:t>
            </a:r>
            <a:r>
              <a:rPr lang="ru-RU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ru-RU" sz="6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рақмет</a:t>
            </a:r>
            <a:r>
              <a:rPr lang="ru-RU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xmlns="" val="2363576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440</Words>
  <Application>Microsoft Office PowerPoint</Application>
  <PresentationFormat>Произвольный</PresentationFormat>
  <Paragraphs>62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League Spartan</vt:lpstr>
      <vt:lpstr>Times New Roman</vt:lpstr>
      <vt:lpstr>Calibri</vt:lpstr>
      <vt:lpstr>Cambria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Yellow &amp; white company business presentation</dc:title>
  <dc:creator>Админ2023</dc:creator>
  <cp:lastModifiedBy>User</cp:lastModifiedBy>
  <cp:revision>46</cp:revision>
  <dcterms:created xsi:type="dcterms:W3CDTF">2006-08-16T00:00:00Z</dcterms:created>
  <dcterms:modified xsi:type="dcterms:W3CDTF">2026-05-18T13:28:41Z</dcterms:modified>
  <dc:identifier>DAG5gXv_uv8</dc:identifier>
</cp:coreProperties>
</file>