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1506" r:id="rId2"/>
    <p:sldId id="9368" r:id="rId3"/>
    <p:sldId id="9379" r:id="rId4"/>
  </p:sldIdLst>
  <p:sldSz cx="12192000" cy="6858000"/>
  <p:notesSz cx="6797675" cy="9925050"/>
  <p:defaultTextStyle>
    <a:defPPr>
      <a:defRPr lang="kk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7F0F9"/>
    <a:srgbClr val="FFFFFF"/>
    <a:srgbClr val="F6F8FC"/>
    <a:srgbClr val="5E729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2-орташа мәнер - 1-екпін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Жоғарғы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Күн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79943-2662-4587-91E0-9CBC79157E40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4" name="Слайд суреті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k-KZ"/>
          </a:p>
        </p:txBody>
      </p:sp>
      <p:sp>
        <p:nvSpPr>
          <p:cNvPr id="5" name="Жазбала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k-KZ"/>
              <a:t>Негізгі мәтін үлгісін</a:t>
            </a:r>
          </a:p>
          <a:p>
            <a:pPr lvl="1"/>
            <a:r>
              <a:rPr lang="kk-KZ"/>
              <a:t>Екінші деңгейді</a:t>
            </a:r>
          </a:p>
          <a:p>
            <a:pPr lvl="2"/>
            <a:r>
              <a:rPr lang="kk-KZ"/>
              <a:t>Үшінші деңгейді</a:t>
            </a:r>
          </a:p>
          <a:p>
            <a:pPr lvl="3"/>
            <a:r>
              <a:rPr lang="kk-KZ"/>
              <a:t>Төртінші деңгейді</a:t>
            </a:r>
          </a:p>
          <a:p>
            <a:pPr lvl="4"/>
            <a:r>
              <a:rPr lang="kk-KZ"/>
              <a:t>Бесінші деңгейді өңдеу үшін басыңыз</a:t>
            </a:r>
          </a:p>
        </p:txBody>
      </p:sp>
      <p:sp>
        <p:nvSpPr>
          <p:cNvPr id="6" name="Төменгі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Слайд нөмірі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65E9C-DB22-4BB0-96D0-9EA812FFE256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2353472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8456">
              <a:defRPr/>
            </a:pPr>
            <a:fld id="{65665E9C-DB22-4BB0-96D0-9EA812FFE256}" type="slidenum">
              <a:rPr lang="kk-KZ">
                <a:solidFill>
                  <a:prstClr val="black"/>
                </a:solidFill>
                <a:latin typeface="Calibri"/>
              </a:rPr>
              <a:pPr defTabSz="908456">
                <a:defRPr/>
              </a:pPr>
              <a:t>3</a:t>
            </a:fld>
            <a:endParaRPr lang="kk-KZ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1970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ақырып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қырып 1">
            <a:extLst>
              <a:ext uri="{FF2B5EF4-FFF2-40B4-BE49-F238E27FC236}">
                <a16:creationId xmlns="" xmlns:a16="http://schemas.microsoft.com/office/drawing/2014/main" id="{A0E82B50-3671-4E26-A9D4-84BC0B266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k-KZ"/>
              <a:t>Тақырып үлгісі</a:t>
            </a:r>
          </a:p>
        </p:txBody>
      </p:sp>
      <p:sp>
        <p:nvSpPr>
          <p:cNvPr id="3" name="Тақырыпша 2">
            <a:extLst>
              <a:ext uri="{FF2B5EF4-FFF2-40B4-BE49-F238E27FC236}">
                <a16:creationId xmlns="" xmlns:a16="http://schemas.microsoft.com/office/drawing/2014/main" id="{A360BCBF-3016-4D60-B33B-B347504DA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k-KZ"/>
              <a:t>Тақырыпша үлгісі</a:t>
            </a:r>
          </a:p>
        </p:txBody>
      </p:sp>
      <p:sp>
        <p:nvSpPr>
          <p:cNvPr id="4" name="Күн 3">
            <a:extLst>
              <a:ext uri="{FF2B5EF4-FFF2-40B4-BE49-F238E27FC236}">
                <a16:creationId xmlns="" xmlns:a16="http://schemas.microsoft.com/office/drawing/2014/main" id="{B26F989F-83B0-4059-B86D-51F075333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5" name="Төменгі колонтитул 4">
            <a:extLst>
              <a:ext uri="{FF2B5EF4-FFF2-40B4-BE49-F238E27FC236}">
                <a16:creationId xmlns="" xmlns:a16="http://schemas.microsoft.com/office/drawing/2014/main" id="{07FB09FE-C6EF-4504-9DDB-77EA4FD4A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Слайд нөмірі 5">
            <a:extLst>
              <a:ext uri="{FF2B5EF4-FFF2-40B4-BE49-F238E27FC236}">
                <a16:creationId xmlns="" xmlns:a16="http://schemas.microsoft.com/office/drawing/2014/main" id="{7A6D8609-E3DC-44FD-BCFF-3B3C737CF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3869926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ақырып және ныса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қырып 1">
            <a:extLst>
              <a:ext uri="{FF2B5EF4-FFF2-40B4-BE49-F238E27FC236}">
                <a16:creationId xmlns="" xmlns:a16="http://schemas.microsoft.com/office/drawing/2014/main" id="{021016D4-E2EC-4B6B-8611-17259B56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/>
              <a:t>Тақырып үлгісі</a:t>
            </a:r>
          </a:p>
        </p:txBody>
      </p:sp>
      <p:sp>
        <p:nvSpPr>
          <p:cNvPr id="3" name="Мазмұн 2">
            <a:extLst>
              <a:ext uri="{FF2B5EF4-FFF2-40B4-BE49-F238E27FC236}">
                <a16:creationId xmlns="" xmlns:a16="http://schemas.microsoft.com/office/drawing/2014/main" id="{F7129E69-39F1-4904-A54B-160D6458F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k-KZ"/>
              <a:t>Негізгі мәтін үлгісін</a:t>
            </a:r>
          </a:p>
          <a:p>
            <a:pPr lvl="1"/>
            <a:r>
              <a:rPr lang="kk-KZ"/>
              <a:t>Екінші деңгейді</a:t>
            </a:r>
          </a:p>
          <a:p>
            <a:pPr lvl="2"/>
            <a:r>
              <a:rPr lang="kk-KZ"/>
              <a:t>Үшінші деңгейді</a:t>
            </a:r>
          </a:p>
          <a:p>
            <a:pPr lvl="3"/>
            <a:r>
              <a:rPr lang="kk-KZ"/>
              <a:t>Төртінші деңгейді</a:t>
            </a:r>
          </a:p>
          <a:p>
            <a:pPr lvl="4"/>
            <a:r>
              <a:rPr lang="kk-KZ"/>
              <a:t>Бесінші деңгейді өңдеу үшін басыңыз</a:t>
            </a:r>
          </a:p>
        </p:txBody>
      </p:sp>
      <p:sp>
        <p:nvSpPr>
          <p:cNvPr id="4" name="Күн 3">
            <a:extLst>
              <a:ext uri="{FF2B5EF4-FFF2-40B4-BE49-F238E27FC236}">
                <a16:creationId xmlns="" xmlns:a16="http://schemas.microsoft.com/office/drawing/2014/main" id="{36A3B240-B088-4992-98DD-343F10570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5" name="Төменгі колонтитул 4">
            <a:extLst>
              <a:ext uri="{FF2B5EF4-FFF2-40B4-BE49-F238E27FC236}">
                <a16:creationId xmlns="" xmlns:a16="http://schemas.microsoft.com/office/drawing/2014/main" id="{329DE9F4-4D8E-4047-9EC7-5EC4B957E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Слайд нөмірі 5">
            <a:extLst>
              <a:ext uri="{FF2B5EF4-FFF2-40B4-BE49-F238E27FC236}">
                <a16:creationId xmlns="" xmlns:a16="http://schemas.microsoft.com/office/drawing/2014/main" id="{4CE0692B-8C4F-4C22-B535-15283006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2632581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Бөлім тақырыб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қырып 1">
            <a:extLst>
              <a:ext uri="{FF2B5EF4-FFF2-40B4-BE49-F238E27FC236}">
                <a16:creationId xmlns="" xmlns:a16="http://schemas.microsoft.com/office/drawing/2014/main" id="{99D9CBB5-6BA4-46B9-8E84-BAF9DC307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k-KZ"/>
              <a:t>Тақырып үлгісі</a:t>
            </a:r>
          </a:p>
        </p:txBody>
      </p:sp>
      <p:sp>
        <p:nvSpPr>
          <p:cNvPr id="3" name="Мәтін 2">
            <a:extLst>
              <a:ext uri="{FF2B5EF4-FFF2-40B4-BE49-F238E27FC236}">
                <a16:creationId xmlns="" xmlns:a16="http://schemas.microsoft.com/office/drawing/2014/main" id="{5E1A8F99-DBAC-47C5-85AF-012F8962B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k-KZ"/>
              <a:t>Негізгі мәтін үлгісін</a:t>
            </a:r>
          </a:p>
        </p:txBody>
      </p:sp>
      <p:sp>
        <p:nvSpPr>
          <p:cNvPr id="4" name="Күн 3">
            <a:extLst>
              <a:ext uri="{FF2B5EF4-FFF2-40B4-BE49-F238E27FC236}">
                <a16:creationId xmlns="" xmlns:a16="http://schemas.microsoft.com/office/drawing/2014/main" id="{8CCC7DF1-87E7-4DE9-9CA6-282626CC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5" name="Төменгі колонтитул 4">
            <a:extLst>
              <a:ext uri="{FF2B5EF4-FFF2-40B4-BE49-F238E27FC236}">
                <a16:creationId xmlns="" xmlns:a16="http://schemas.microsoft.com/office/drawing/2014/main" id="{E37AE4D9-E199-4DC2-A92D-621100C2D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Слайд нөмірі 5">
            <a:extLst>
              <a:ext uri="{FF2B5EF4-FFF2-40B4-BE49-F238E27FC236}">
                <a16:creationId xmlns="" xmlns:a16="http://schemas.microsoft.com/office/drawing/2014/main" id="{95277314-ADC4-474B-8A45-8688005A0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1295827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Екі ныса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қырып 1">
            <a:extLst>
              <a:ext uri="{FF2B5EF4-FFF2-40B4-BE49-F238E27FC236}">
                <a16:creationId xmlns="" xmlns:a16="http://schemas.microsoft.com/office/drawing/2014/main" id="{75A746CF-C303-477C-934E-DAF6524ED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/>
              <a:t>Тақырып үлгісі</a:t>
            </a:r>
          </a:p>
        </p:txBody>
      </p:sp>
      <p:sp>
        <p:nvSpPr>
          <p:cNvPr id="3" name="Мазмұн 2">
            <a:extLst>
              <a:ext uri="{FF2B5EF4-FFF2-40B4-BE49-F238E27FC236}">
                <a16:creationId xmlns="" xmlns:a16="http://schemas.microsoft.com/office/drawing/2014/main" id="{3D9C5CDE-048C-4FBD-9BEB-47D831278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k-KZ"/>
              <a:t>Негізгі мәтін үлгісін</a:t>
            </a:r>
          </a:p>
          <a:p>
            <a:pPr lvl="1"/>
            <a:r>
              <a:rPr lang="kk-KZ"/>
              <a:t>Екінші деңгейді</a:t>
            </a:r>
          </a:p>
          <a:p>
            <a:pPr lvl="2"/>
            <a:r>
              <a:rPr lang="kk-KZ"/>
              <a:t>Үшінші деңгейді</a:t>
            </a:r>
          </a:p>
          <a:p>
            <a:pPr lvl="3"/>
            <a:r>
              <a:rPr lang="kk-KZ"/>
              <a:t>Төртінші деңгейді</a:t>
            </a:r>
          </a:p>
          <a:p>
            <a:pPr lvl="4"/>
            <a:r>
              <a:rPr lang="kk-KZ"/>
              <a:t>Бесінші деңгейді өңдеу үшін басыңыз</a:t>
            </a:r>
          </a:p>
        </p:txBody>
      </p:sp>
      <p:sp>
        <p:nvSpPr>
          <p:cNvPr id="4" name="Мазмұн 3">
            <a:extLst>
              <a:ext uri="{FF2B5EF4-FFF2-40B4-BE49-F238E27FC236}">
                <a16:creationId xmlns="" xmlns:a16="http://schemas.microsoft.com/office/drawing/2014/main" id="{B28295FF-F1F7-4BF5-975A-4BD0C47AE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k-KZ"/>
              <a:t>Негізгі мәтін үлгісін</a:t>
            </a:r>
          </a:p>
          <a:p>
            <a:pPr lvl="1"/>
            <a:r>
              <a:rPr lang="kk-KZ"/>
              <a:t>Екінші деңгейді</a:t>
            </a:r>
          </a:p>
          <a:p>
            <a:pPr lvl="2"/>
            <a:r>
              <a:rPr lang="kk-KZ"/>
              <a:t>Үшінші деңгейді</a:t>
            </a:r>
          </a:p>
          <a:p>
            <a:pPr lvl="3"/>
            <a:r>
              <a:rPr lang="kk-KZ"/>
              <a:t>Төртінші деңгейді</a:t>
            </a:r>
          </a:p>
          <a:p>
            <a:pPr lvl="4"/>
            <a:r>
              <a:rPr lang="kk-KZ"/>
              <a:t>Бесінші деңгейді өңдеу үшін басыңыз</a:t>
            </a:r>
          </a:p>
        </p:txBody>
      </p:sp>
      <p:sp>
        <p:nvSpPr>
          <p:cNvPr id="5" name="Күн 4">
            <a:extLst>
              <a:ext uri="{FF2B5EF4-FFF2-40B4-BE49-F238E27FC236}">
                <a16:creationId xmlns="" xmlns:a16="http://schemas.microsoft.com/office/drawing/2014/main" id="{CD211C72-46E3-4684-AEFE-DCB9A0166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6" name="Төменгі колонтитул 5">
            <a:extLst>
              <a:ext uri="{FF2B5EF4-FFF2-40B4-BE49-F238E27FC236}">
                <a16:creationId xmlns="" xmlns:a16="http://schemas.microsoft.com/office/drawing/2014/main" id="{A431389B-F0E7-4FB6-A129-2D8C66EF8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Слайд нөмірі 6">
            <a:extLst>
              <a:ext uri="{FF2B5EF4-FFF2-40B4-BE49-F238E27FC236}">
                <a16:creationId xmlns="" xmlns:a16="http://schemas.microsoft.com/office/drawing/2014/main" id="{F6F095A2-8CC3-453E-AEA2-C5EC77489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45195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алысты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қырып 1">
            <a:extLst>
              <a:ext uri="{FF2B5EF4-FFF2-40B4-BE49-F238E27FC236}">
                <a16:creationId xmlns="" xmlns:a16="http://schemas.microsoft.com/office/drawing/2014/main" id="{112CEDA4-2177-4404-9AEC-F98A223A6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k-KZ"/>
              <a:t>Тақырып үлгісі</a:t>
            </a:r>
          </a:p>
        </p:txBody>
      </p:sp>
      <p:sp>
        <p:nvSpPr>
          <p:cNvPr id="3" name="Мәтін 2">
            <a:extLst>
              <a:ext uri="{FF2B5EF4-FFF2-40B4-BE49-F238E27FC236}">
                <a16:creationId xmlns="" xmlns:a16="http://schemas.microsoft.com/office/drawing/2014/main" id="{F65FB708-A43D-4276-8DBD-F863AEFD2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k-KZ"/>
              <a:t>Негізгі мәтін үлгісін</a:t>
            </a:r>
          </a:p>
        </p:txBody>
      </p:sp>
      <p:sp>
        <p:nvSpPr>
          <p:cNvPr id="4" name="Мазмұн 3">
            <a:extLst>
              <a:ext uri="{FF2B5EF4-FFF2-40B4-BE49-F238E27FC236}">
                <a16:creationId xmlns="" xmlns:a16="http://schemas.microsoft.com/office/drawing/2014/main" id="{7CB10AC0-0F26-4CF6-B5C8-17BC9610F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k-KZ"/>
              <a:t>Негізгі мәтін үлгісін</a:t>
            </a:r>
          </a:p>
          <a:p>
            <a:pPr lvl="1"/>
            <a:r>
              <a:rPr lang="kk-KZ"/>
              <a:t>Екінші деңгейді</a:t>
            </a:r>
          </a:p>
          <a:p>
            <a:pPr lvl="2"/>
            <a:r>
              <a:rPr lang="kk-KZ"/>
              <a:t>Үшінші деңгейді</a:t>
            </a:r>
          </a:p>
          <a:p>
            <a:pPr lvl="3"/>
            <a:r>
              <a:rPr lang="kk-KZ"/>
              <a:t>Төртінші деңгейді</a:t>
            </a:r>
          </a:p>
          <a:p>
            <a:pPr lvl="4"/>
            <a:r>
              <a:rPr lang="kk-KZ"/>
              <a:t>Бесінші деңгейді өңдеу үшін басыңыз</a:t>
            </a:r>
          </a:p>
        </p:txBody>
      </p:sp>
      <p:sp>
        <p:nvSpPr>
          <p:cNvPr id="5" name="Мәтін 4">
            <a:extLst>
              <a:ext uri="{FF2B5EF4-FFF2-40B4-BE49-F238E27FC236}">
                <a16:creationId xmlns="" xmlns:a16="http://schemas.microsoft.com/office/drawing/2014/main" id="{E471EB4E-2624-4EEA-BFB9-F3F484E3B1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k-KZ"/>
              <a:t>Негізгі мәтін үлгісін</a:t>
            </a:r>
          </a:p>
        </p:txBody>
      </p:sp>
      <p:sp>
        <p:nvSpPr>
          <p:cNvPr id="6" name="Мазмұн 5">
            <a:extLst>
              <a:ext uri="{FF2B5EF4-FFF2-40B4-BE49-F238E27FC236}">
                <a16:creationId xmlns="" xmlns:a16="http://schemas.microsoft.com/office/drawing/2014/main" id="{206BB7BE-743B-478F-ABD0-F6A1F091AB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k-KZ"/>
              <a:t>Негізгі мәтін үлгісін</a:t>
            </a:r>
          </a:p>
          <a:p>
            <a:pPr lvl="1"/>
            <a:r>
              <a:rPr lang="kk-KZ"/>
              <a:t>Екінші деңгейді</a:t>
            </a:r>
          </a:p>
          <a:p>
            <a:pPr lvl="2"/>
            <a:r>
              <a:rPr lang="kk-KZ"/>
              <a:t>Үшінші деңгейді</a:t>
            </a:r>
          </a:p>
          <a:p>
            <a:pPr lvl="3"/>
            <a:r>
              <a:rPr lang="kk-KZ"/>
              <a:t>Төртінші деңгейді</a:t>
            </a:r>
          </a:p>
          <a:p>
            <a:pPr lvl="4"/>
            <a:r>
              <a:rPr lang="kk-KZ"/>
              <a:t>Бесінші деңгейді өңдеу үшін басыңыз</a:t>
            </a:r>
          </a:p>
        </p:txBody>
      </p:sp>
      <p:sp>
        <p:nvSpPr>
          <p:cNvPr id="7" name="Күн 6">
            <a:extLst>
              <a:ext uri="{FF2B5EF4-FFF2-40B4-BE49-F238E27FC236}">
                <a16:creationId xmlns="" xmlns:a16="http://schemas.microsoft.com/office/drawing/2014/main" id="{ABB32436-8A31-4FED-B0A2-511440951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8" name="Төменгі колонтитул 7">
            <a:extLst>
              <a:ext uri="{FF2B5EF4-FFF2-40B4-BE49-F238E27FC236}">
                <a16:creationId xmlns="" xmlns:a16="http://schemas.microsoft.com/office/drawing/2014/main" id="{8B93BF61-886B-48E8-A50F-A8396A407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9" name="Слайд нөмірі 8">
            <a:extLst>
              <a:ext uri="{FF2B5EF4-FFF2-40B4-BE49-F238E27FC236}">
                <a16:creationId xmlns="" xmlns:a16="http://schemas.microsoft.com/office/drawing/2014/main" id="{44A3D307-275C-4B18-894B-234061526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4187657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ек тақыры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қырып 1">
            <a:extLst>
              <a:ext uri="{FF2B5EF4-FFF2-40B4-BE49-F238E27FC236}">
                <a16:creationId xmlns="" xmlns:a16="http://schemas.microsoft.com/office/drawing/2014/main" id="{750428A9-E848-435E-8390-C4E2B24B6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/>
              <a:t>Тақырып үлгісі</a:t>
            </a:r>
          </a:p>
        </p:txBody>
      </p:sp>
      <p:sp>
        <p:nvSpPr>
          <p:cNvPr id="3" name="Күн 2">
            <a:extLst>
              <a:ext uri="{FF2B5EF4-FFF2-40B4-BE49-F238E27FC236}">
                <a16:creationId xmlns="" xmlns:a16="http://schemas.microsoft.com/office/drawing/2014/main" id="{C433808D-0365-4FE0-901F-3FA33074C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4" name="Төменгі колонтитул 3">
            <a:extLst>
              <a:ext uri="{FF2B5EF4-FFF2-40B4-BE49-F238E27FC236}">
                <a16:creationId xmlns="" xmlns:a16="http://schemas.microsoft.com/office/drawing/2014/main" id="{73616B9F-592C-455A-842C-B428B3100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5" name="Слайд нөмірі 4">
            <a:extLst>
              <a:ext uri="{FF2B5EF4-FFF2-40B4-BE49-F238E27FC236}">
                <a16:creationId xmlns="" xmlns:a16="http://schemas.microsoft.com/office/drawing/2014/main" id="{FA85CE5A-7AF5-480A-969A-7E90F7098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121255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Б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үн 1">
            <a:extLst>
              <a:ext uri="{FF2B5EF4-FFF2-40B4-BE49-F238E27FC236}">
                <a16:creationId xmlns="" xmlns:a16="http://schemas.microsoft.com/office/drawing/2014/main" id="{E42D677C-28F1-4BFD-BB84-C36E2ADC8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3" name="Төменгі колонтитул 2">
            <a:extLst>
              <a:ext uri="{FF2B5EF4-FFF2-40B4-BE49-F238E27FC236}">
                <a16:creationId xmlns="" xmlns:a16="http://schemas.microsoft.com/office/drawing/2014/main" id="{2BB320C6-2ACC-4FA7-812A-BE9DE7BD8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4" name="Слайд нөмірі 3">
            <a:extLst>
              <a:ext uri="{FF2B5EF4-FFF2-40B4-BE49-F238E27FC236}">
                <a16:creationId xmlns="" xmlns:a16="http://schemas.microsoft.com/office/drawing/2014/main" id="{9D759C54-86A5-4134-AA21-4C8AFF05A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50921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Тақырыбы бар ныса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қырып 1">
            <a:extLst>
              <a:ext uri="{FF2B5EF4-FFF2-40B4-BE49-F238E27FC236}">
                <a16:creationId xmlns="" xmlns:a16="http://schemas.microsoft.com/office/drawing/2014/main" id="{ED5F50C2-035C-4135-BF4E-15C15CB0B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k-KZ"/>
              <a:t>Тақырып үлгісі</a:t>
            </a:r>
          </a:p>
        </p:txBody>
      </p:sp>
      <p:sp>
        <p:nvSpPr>
          <p:cNvPr id="3" name="Мазмұн 2">
            <a:extLst>
              <a:ext uri="{FF2B5EF4-FFF2-40B4-BE49-F238E27FC236}">
                <a16:creationId xmlns="" xmlns:a16="http://schemas.microsoft.com/office/drawing/2014/main" id="{94DB2126-C87B-494F-A925-9F2FA6AD9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k-KZ"/>
              <a:t>Негізгі мәтін үлгісін</a:t>
            </a:r>
          </a:p>
          <a:p>
            <a:pPr lvl="1"/>
            <a:r>
              <a:rPr lang="kk-KZ"/>
              <a:t>Екінші деңгейді</a:t>
            </a:r>
          </a:p>
          <a:p>
            <a:pPr lvl="2"/>
            <a:r>
              <a:rPr lang="kk-KZ"/>
              <a:t>Үшінші деңгейді</a:t>
            </a:r>
          </a:p>
          <a:p>
            <a:pPr lvl="3"/>
            <a:r>
              <a:rPr lang="kk-KZ"/>
              <a:t>Төртінші деңгейді</a:t>
            </a:r>
          </a:p>
          <a:p>
            <a:pPr lvl="4"/>
            <a:r>
              <a:rPr lang="kk-KZ"/>
              <a:t>Бесінші деңгейді өңдеу үшін басыңыз</a:t>
            </a:r>
          </a:p>
        </p:txBody>
      </p:sp>
      <p:sp>
        <p:nvSpPr>
          <p:cNvPr id="4" name="Мәтін 3">
            <a:extLst>
              <a:ext uri="{FF2B5EF4-FFF2-40B4-BE49-F238E27FC236}">
                <a16:creationId xmlns="" xmlns:a16="http://schemas.microsoft.com/office/drawing/2014/main" id="{AF22D660-2926-4EE8-A815-40D915029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k-KZ"/>
              <a:t>Негізгі мәтін үлгісін</a:t>
            </a:r>
          </a:p>
        </p:txBody>
      </p:sp>
      <p:sp>
        <p:nvSpPr>
          <p:cNvPr id="5" name="Күн 4">
            <a:extLst>
              <a:ext uri="{FF2B5EF4-FFF2-40B4-BE49-F238E27FC236}">
                <a16:creationId xmlns="" xmlns:a16="http://schemas.microsoft.com/office/drawing/2014/main" id="{4AF8BD38-8B27-4A3B-8B3C-AD4BC2A42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6" name="Төменгі колонтитул 5">
            <a:extLst>
              <a:ext uri="{FF2B5EF4-FFF2-40B4-BE49-F238E27FC236}">
                <a16:creationId xmlns="" xmlns:a16="http://schemas.microsoft.com/office/drawing/2014/main" id="{A04F1D35-5000-43CF-8BCE-3386B123D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Слайд нөмірі 6">
            <a:extLst>
              <a:ext uri="{FF2B5EF4-FFF2-40B4-BE49-F238E27FC236}">
                <a16:creationId xmlns="" xmlns:a16="http://schemas.microsoft.com/office/drawing/2014/main" id="{D5B2F68B-3FE5-48DD-9C2E-35C81AA77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191834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Тақырыбы бар сур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қырып 1">
            <a:extLst>
              <a:ext uri="{FF2B5EF4-FFF2-40B4-BE49-F238E27FC236}">
                <a16:creationId xmlns="" xmlns:a16="http://schemas.microsoft.com/office/drawing/2014/main" id="{02125AE0-188F-40A7-ABDE-35C55A3B9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k-KZ"/>
              <a:t>Тақырып үлгісі</a:t>
            </a:r>
          </a:p>
        </p:txBody>
      </p:sp>
      <p:sp>
        <p:nvSpPr>
          <p:cNvPr id="3" name="Сурет 2">
            <a:extLst>
              <a:ext uri="{FF2B5EF4-FFF2-40B4-BE49-F238E27FC236}">
                <a16:creationId xmlns="" xmlns:a16="http://schemas.microsoft.com/office/drawing/2014/main" id="{0CDE166C-7818-4412-9F21-9FADA1254A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k-KZ"/>
          </a:p>
        </p:txBody>
      </p:sp>
      <p:sp>
        <p:nvSpPr>
          <p:cNvPr id="4" name="Мәтін 3">
            <a:extLst>
              <a:ext uri="{FF2B5EF4-FFF2-40B4-BE49-F238E27FC236}">
                <a16:creationId xmlns="" xmlns:a16="http://schemas.microsoft.com/office/drawing/2014/main" id="{FB133B6B-AC53-4374-9F22-82B07695B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k-KZ"/>
              <a:t>Негізгі мәтін үлгісін</a:t>
            </a:r>
          </a:p>
        </p:txBody>
      </p:sp>
      <p:sp>
        <p:nvSpPr>
          <p:cNvPr id="5" name="Күн 4">
            <a:extLst>
              <a:ext uri="{FF2B5EF4-FFF2-40B4-BE49-F238E27FC236}">
                <a16:creationId xmlns="" xmlns:a16="http://schemas.microsoft.com/office/drawing/2014/main" id="{8645BCED-AE39-404D-B6B3-394D79E80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6" name="Төменгі колонтитул 5">
            <a:extLst>
              <a:ext uri="{FF2B5EF4-FFF2-40B4-BE49-F238E27FC236}">
                <a16:creationId xmlns="" xmlns:a16="http://schemas.microsoft.com/office/drawing/2014/main" id="{AB5CE262-137D-4FE7-BAA8-4A2F6A88A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7" name="Слайд нөмірі 6">
            <a:extLst>
              <a:ext uri="{FF2B5EF4-FFF2-40B4-BE49-F238E27FC236}">
                <a16:creationId xmlns="" xmlns:a16="http://schemas.microsoft.com/office/drawing/2014/main" id="{044AAAE6-7E04-40F0-823A-53398AC26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879684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Тақырып және тік мәті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қырып 1">
            <a:extLst>
              <a:ext uri="{FF2B5EF4-FFF2-40B4-BE49-F238E27FC236}">
                <a16:creationId xmlns="" xmlns:a16="http://schemas.microsoft.com/office/drawing/2014/main" id="{F2F33700-B6AD-4BBF-99C9-875FFD5F3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/>
              <a:t>Тақырып үлгісі</a:t>
            </a:r>
          </a:p>
        </p:txBody>
      </p:sp>
      <p:sp>
        <p:nvSpPr>
          <p:cNvPr id="3" name="Тік мәтін 2">
            <a:extLst>
              <a:ext uri="{FF2B5EF4-FFF2-40B4-BE49-F238E27FC236}">
                <a16:creationId xmlns="" xmlns:a16="http://schemas.microsoft.com/office/drawing/2014/main" id="{4F2B3870-19F8-4593-9B11-98960F78F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k-KZ"/>
              <a:t>Негізгі мәтін үлгісін</a:t>
            </a:r>
          </a:p>
          <a:p>
            <a:pPr lvl="1"/>
            <a:r>
              <a:rPr lang="kk-KZ"/>
              <a:t>Екінші деңгейді</a:t>
            </a:r>
          </a:p>
          <a:p>
            <a:pPr lvl="2"/>
            <a:r>
              <a:rPr lang="kk-KZ"/>
              <a:t>Үшінші деңгейді</a:t>
            </a:r>
          </a:p>
          <a:p>
            <a:pPr lvl="3"/>
            <a:r>
              <a:rPr lang="kk-KZ"/>
              <a:t>Төртінші деңгейді</a:t>
            </a:r>
          </a:p>
          <a:p>
            <a:pPr lvl="4"/>
            <a:r>
              <a:rPr lang="kk-KZ"/>
              <a:t>Бесінші деңгейді өңдеу үшін басыңыз</a:t>
            </a:r>
          </a:p>
        </p:txBody>
      </p:sp>
      <p:sp>
        <p:nvSpPr>
          <p:cNvPr id="4" name="Күн 3">
            <a:extLst>
              <a:ext uri="{FF2B5EF4-FFF2-40B4-BE49-F238E27FC236}">
                <a16:creationId xmlns="" xmlns:a16="http://schemas.microsoft.com/office/drawing/2014/main" id="{3A48FCE6-9534-450D-B711-58AEAEC8E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5" name="Төменгі колонтитул 4">
            <a:extLst>
              <a:ext uri="{FF2B5EF4-FFF2-40B4-BE49-F238E27FC236}">
                <a16:creationId xmlns="" xmlns:a16="http://schemas.microsoft.com/office/drawing/2014/main" id="{7E1E15B7-3223-4B26-8929-699AD00B1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Слайд нөмірі 5">
            <a:extLst>
              <a:ext uri="{FF2B5EF4-FFF2-40B4-BE49-F238E27FC236}">
                <a16:creationId xmlns="" xmlns:a16="http://schemas.microsoft.com/office/drawing/2014/main" id="{E55C9F1E-A1B2-4C9A-A619-F8FEFFE0F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2112118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Тік тақырып пен мәті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ік тақырып 1">
            <a:extLst>
              <a:ext uri="{FF2B5EF4-FFF2-40B4-BE49-F238E27FC236}">
                <a16:creationId xmlns="" xmlns:a16="http://schemas.microsoft.com/office/drawing/2014/main" id="{77F27E50-9D2F-42B5-92CA-A4EFDE109F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k-KZ"/>
              <a:t>Тақырып үлгісі</a:t>
            </a:r>
          </a:p>
        </p:txBody>
      </p:sp>
      <p:sp>
        <p:nvSpPr>
          <p:cNvPr id="3" name="Тік мәтін 2">
            <a:extLst>
              <a:ext uri="{FF2B5EF4-FFF2-40B4-BE49-F238E27FC236}">
                <a16:creationId xmlns="" xmlns:a16="http://schemas.microsoft.com/office/drawing/2014/main" id="{51485502-4809-470B-B476-0661B8B2C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k-KZ"/>
              <a:t>Негізгі мәтін үлгісін</a:t>
            </a:r>
          </a:p>
          <a:p>
            <a:pPr lvl="1"/>
            <a:r>
              <a:rPr lang="kk-KZ"/>
              <a:t>Екінші деңгейді</a:t>
            </a:r>
          </a:p>
          <a:p>
            <a:pPr lvl="2"/>
            <a:r>
              <a:rPr lang="kk-KZ"/>
              <a:t>Үшінші деңгейді</a:t>
            </a:r>
          </a:p>
          <a:p>
            <a:pPr lvl="3"/>
            <a:r>
              <a:rPr lang="kk-KZ"/>
              <a:t>Төртінші деңгейді</a:t>
            </a:r>
          </a:p>
          <a:p>
            <a:pPr lvl="4"/>
            <a:r>
              <a:rPr lang="kk-KZ"/>
              <a:t>Бесінші деңгейді өңдеу үшін басыңыз</a:t>
            </a:r>
          </a:p>
        </p:txBody>
      </p:sp>
      <p:sp>
        <p:nvSpPr>
          <p:cNvPr id="4" name="Күн 3">
            <a:extLst>
              <a:ext uri="{FF2B5EF4-FFF2-40B4-BE49-F238E27FC236}">
                <a16:creationId xmlns="" xmlns:a16="http://schemas.microsoft.com/office/drawing/2014/main" id="{804F365F-14FF-41C0-8306-633EF747D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5" name="Төменгі колонтитул 4">
            <a:extLst>
              <a:ext uri="{FF2B5EF4-FFF2-40B4-BE49-F238E27FC236}">
                <a16:creationId xmlns="" xmlns:a16="http://schemas.microsoft.com/office/drawing/2014/main" id="{61811D12-A360-4320-B5CB-C3F60576C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k-KZ"/>
          </a:p>
        </p:txBody>
      </p:sp>
      <p:sp>
        <p:nvSpPr>
          <p:cNvPr id="6" name="Слайд нөмірі 5">
            <a:extLst>
              <a:ext uri="{FF2B5EF4-FFF2-40B4-BE49-F238E27FC236}">
                <a16:creationId xmlns="" xmlns:a16="http://schemas.microsoft.com/office/drawing/2014/main" id="{E4EF561F-FB61-40B5-9EBA-A996AC70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266285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қырып 1">
            <a:extLst>
              <a:ext uri="{FF2B5EF4-FFF2-40B4-BE49-F238E27FC236}">
                <a16:creationId xmlns="" xmlns:a16="http://schemas.microsoft.com/office/drawing/2014/main" id="{8E3EA057-6652-4ED6-8745-3289749DE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k-KZ"/>
              <a:t>Тақырып үлгісі</a:t>
            </a:r>
          </a:p>
        </p:txBody>
      </p:sp>
      <p:sp>
        <p:nvSpPr>
          <p:cNvPr id="3" name="Мәтін 2">
            <a:extLst>
              <a:ext uri="{FF2B5EF4-FFF2-40B4-BE49-F238E27FC236}">
                <a16:creationId xmlns="" xmlns:a16="http://schemas.microsoft.com/office/drawing/2014/main" id="{ECF26035-1572-4915-8E0D-CC682A4949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k-KZ"/>
              <a:t>Негізгі мәтін үлгісін</a:t>
            </a:r>
          </a:p>
          <a:p>
            <a:pPr lvl="1"/>
            <a:r>
              <a:rPr lang="kk-KZ"/>
              <a:t>Екінші деңгейді</a:t>
            </a:r>
          </a:p>
          <a:p>
            <a:pPr lvl="2"/>
            <a:r>
              <a:rPr lang="kk-KZ"/>
              <a:t>Үшінші деңгейді</a:t>
            </a:r>
          </a:p>
          <a:p>
            <a:pPr lvl="3"/>
            <a:r>
              <a:rPr lang="kk-KZ"/>
              <a:t>Төртінші деңгейді</a:t>
            </a:r>
          </a:p>
          <a:p>
            <a:pPr lvl="4"/>
            <a:r>
              <a:rPr lang="kk-KZ"/>
              <a:t>Бесінші деңгейді өңдеу үшін басыңыз</a:t>
            </a:r>
          </a:p>
        </p:txBody>
      </p:sp>
      <p:sp>
        <p:nvSpPr>
          <p:cNvPr id="4" name="Күн 3">
            <a:extLst>
              <a:ext uri="{FF2B5EF4-FFF2-40B4-BE49-F238E27FC236}">
                <a16:creationId xmlns="" xmlns:a16="http://schemas.microsoft.com/office/drawing/2014/main" id="{71CD9A97-E63C-4DAB-9B01-721E2A866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5B2CE-EBBD-41DC-AC0D-F48149DC6B9E}" type="datetimeFigureOut">
              <a:rPr lang="kk-KZ" smtClean="0"/>
              <a:pPr/>
              <a:t>12.10.2026</a:t>
            </a:fld>
            <a:endParaRPr lang="kk-KZ"/>
          </a:p>
        </p:txBody>
      </p:sp>
      <p:sp>
        <p:nvSpPr>
          <p:cNvPr id="5" name="Төменгі колонтитул 4">
            <a:extLst>
              <a:ext uri="{FF2B5EF4-FFF2-40B4-BE49-F238E27FC236}">
                <a16:creationId xmlns="" xmlns:a16="http://schemas.microsoft.com/office/drawing/2014/main" id="{A3995A15-86A5-4A9D-A8ED-F3D6A531D2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k-KZ"/>
          </a:p>
        </p:txBody>
      </p:sp>
      <p:sp>
        <p:nvSpPr>
          <p:cNvPr id="6" name="Слайд нөмірі 5">
            <a:extLst>
              <a:ext uri="{FF2B5EF4-FFF2-40B4-BE49-F238E27FC236}">
                <a16:creationId xmlns="" xmlns:a16="http://schemas.microsoft.com/office/drawing/2014/main" id="{A0A17E75-5199-4970-827F-EA07587A2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57E22-13E1-4478-9AA0-C2B3581A0469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152018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k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ікбұрыш 18">
            <a:extLst>
              <a:ext uri="{FF2B5EF4-FFF2-40B4-BE49-F238E27FC236}">
                <a16:creationId xmlns="" xmlns:a16="http://schemas.microsoft.com/office/drawing/2014/main" id="{CF2CC752-551E-4D7F-96C2-43AF9DE9F51C}"/>
              </a:ext>
            </a:extLst>
          </p:cNvPr>
          <p:cNvSpPr/>
          <p:nvPr/>
        </p:nvSpPr>
        <p:spPr>
          <a:xfrm>
            <a:off x="284918" y="891298"/>
            <a:ext cx="11622164" cy="461664"/>
          </a:xfrm>
          <a:prstGeom prst="rect">
            <a:avLst/>
          </a:prstGeom>
          <a:solidFill>
            <a:srgbClr val="E7F0F9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400"/>
          </a:p>
        </p:txBody>
      </p:sp>
      <p:cxnSp>
        <p:nvCxnSpPr>
          <p:cNvPr id="17" name="Прямая соединительная линия 115">
            <a:extLst>
              <a:ext uri="{FF2B5EF4-FFF2-40B4-BE49-F238E27FC236}">
                <a16:creationId xmlns="" xmlns:a16="http://schemas.microsoft.com/office/drawing/2014/main" id="{B0B1DD22-7E1E-44CF-B562-E660F27DA75D}"/>
              </a:ext>
            </a:extLst>
          </p:cNvPr>
          <p:cNvCxnSpPr>
            <a:cxnSpLocks/>
          </p:cNvCxnSpPr>
          <p:nvPr/>
        </p:nvCxnSpPr>
        <p:spPr>
          <a:xfrm>
            <a:off x="0" y="615909"/>
            <a:ext cx="12192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8" name="Google Shape;64;p1">
            <a:extLst>
              <a:ext uri="{FF2B5EF4-FFF2-40B4-BE49-F238E27FC236}">
                <a16:creationId xmlns="" xmlns:a16="http://schemas.microsoft.com/office/drawing/2014/main" id="{269A5A64-DF8A-4048-BE8F-C4C135816206}"/>
              </a:ext>
            </a:extLst>
          </p:cNvPr>
          <p:cNvSpPr/>
          <p:nvPr/>
        </p:nvSpPr>
        <p:spPr>
          <a:xfrm>
            <a:off x="1992571" y="61453"/>
            <a:ext cx="9098511" cy="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5000"/>
              </a:lnSpc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ЭЛЕКТРОНДЫҚ ПЛАТФОРМАДА ТАҢДАУҒА АРНАЛҒАН ПӘНДЕР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13C43C0-4191-4EEB-809E-32482077E450}"/>
              </a:ext>
            </a:extLst>
          </p:cNvPr>
          <p:cNvSpPr txBox="1"/>
          <p:nvPr/>
        </p:nvSpPr>
        <p:spPr>
          <a:xfrm>
            <a:off x="3594244" y="866020"/>
            <a:ext cx="5003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4-</a:t>
            </a:r>
            <a:r>
              <a:rPr lang="kk-KZ" sz="2400" b="1" i="0" u="none" strike="noStrike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сынып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703F2C1-49E0-4F2D-85CD-772AFA01FFE4}"/>
              </a:ext>
            </a:extLst>
          </p:cNvPr>
          <p:cNvSpPr txBox="1"/>
          <p:nvPr/>
        </p:nvSpPr>
        <p:spPr>
          <a:xfrm>
            <a:off x="754088" y="1499727"/>
            <a:ext cx="1092067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</a:rPr>
              <a:t>Музыка </a:t>
            </a:r>
            <a:r>
              <a:rPr lang="ru-RU" b="1" i="1" dirty="0">
                <a:solidFill>
                  <a:srgbClr val="002060"/>
                </a:solidFill>
              </a:rPr>
              <a:t>(</a:t>
            </a:r>
            <a:r>
              <a:rPr lang="ru-RU" b="1" i="1" dirty="0" err="1">
                <a:solidFill>
                  <a:srgbClr val="002060"/>
                </a:solidFill>
              </a:rPr>
              <a:t>оқыту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қазақ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тілінде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жүргізілетін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сыныптар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үшін</a:t>
            </a:r>
            <a:r>
              <a:rPr lang="ru-RU" b="1" i="1" dirty="0">
                <a:solidFill>
                  <a:srgbClr val="002060"/>
                </a:solidFill>
              </a:rPr>
              <a:t> -</a:t>
            </a:r>
            <a:r>
              <a:rPr lang="ru-RU" b="1" i="1" dirty="0">
                <a:solidFill>
                  <a:srgbClr val="00B050"/>
                </a:solidFill>
              </a:rPr>
              <a:t>2 </a:t>
            </a:r>
            <a:r>
              <a:rPr lang="ru-RU" b="1" i="1" dirty="0" err="1">
                <a:solidFill>
                  <a:srgbClr val="00B050"/>
                </a:solidFill>
              </a:rPr>
              <a:t>баламалы</a:t>
            </a:r>
            <a:r>
              <a:rPr lang="ru-RU" b="1" i="1" dirty="0">
                <a:solidFill>
                  <a:srgbClr val="00B050"/>
                </a:solidFill>
              </a:rPr>
              <a:t> о</a:t>
            </a:r>
            <a:r>
              <a:rPr lang="kk-KZ" b="1" i="1" dirty="0">
                <a:solidFill>
                  <a:srgbClr val="00B050"/>
                </a:solidFill>
              </a:rPr>
              <a:t>қулық </a:t>
            </a:r>
            <a:r>
              <a:rPr lang="ru-RU" b="1" i="1" dirty="0" err="1">
                <a:solidFill>
                  <a:srgbClr val="002060"/>
                </a:solidFill>
              </a:rPr>
              <a:t>және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орыс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тілінде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жүргізілетін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сыныптар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үшін</a:t>
            </a:r>
            <a:r>
              <a:rPr lang="ru-RU" b="1" i="1" dirty="0">
                <a:solidFill>
                  <a:srgbClr val="002060"/>
                </a:solidFill>
              </a:rPr>
              <a:t> – </a:t>
            </a:r>
            <a:r>
              <a:rPr lang="ru-RU" b="1" i="1" dirty="0">
                <a:solidFill>
                  <a:srgbClr val="00B050"/>
                </a:solidFill>
              </a:rPr>
              <a:t>2 </a:t>
            </a:r>
            <a:r>
              <a:rPr lang="ru-RU" b="1" i="1" dirty="0" err="1">
                <a:solidFill>
                  <a:srgbClr val="00B050"/>
                </a:solidFill>
              </a:rPr>
              <a:t>баламалы</a:t>
            </a:r>
            <a:r>
              <a:rPr lang="ru-RU" b="1" i="1" dirty="0">
                <a:solidFill>
                  <a:srgbClr val="00B050"/>
                </a:solidFill>
              </a:rPr>
              <a:t> </a:t>
            </a:r>
            <a:r>
              <a:rPr lang="ru-RU" b="1" i="1" dirty="0" err="1">
                <a:solidFill>
                  <a:srgbClr val="00B050"/>
                </a:solidFill>
              </a:rPr>
              <a:t>оқулық</a:t>
            </a:r>
            <a:r>
              <a:rPr lang="ru-RU" b="1" i="1" dirty="0">
                <a:solidFill>
                  <a:srgbClr val="002060"/>
                </a:solidFill>
              </a:rPr>
              <a:t>)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2256730-B961-4484-B918-E2A079392105}"/>
              </a:ext>
            </a:extLst>
          </p:cNvPr>
          <p:cNvSpPr txBox="1"/>
          <p:nvPr/>
        </p:nvSpPr>
        <p:spPr>
          <a:xfrm>
            <a:off x="754088" y="2953986"/>
            <a:ext cx="111529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</a:rPr>
              <a:t>«</a:t>
            </a:r>
            <a:r>
              <a:rPr lang="ru-RU" sz="2400" b="1" dirty="0" err="1">
                <a:solidFill>
                  <a:srgbClr val="002060"/>
                </a:solidFill>
              </a:rPr>
              <a:t>Қазақ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тілі</a:t>
            </a:r>
            <a:r>
              <a:rPr lang="ru-RU" sz="2400" b="1" dirty="0">
                <a:solidFill>
                  <a:srgbClr val="002060"/>
                </a:solidFill>
              </a:rPr>
              <a:t>» </a:t>
            </a:r>
            <a:r>
              <a:rPr lang="ru-RU" b="1" i="1" dirty="0">
                <a:solidFill>
                  <a:srgbClr val="002060"/>
                </a:solidFill>
              </a:rPr>
              <a:t>(</a:t>
            </a:r>
            <a:r>
              <a:rPr lang="ru-RU" b="1" i="1" dirty="0" err="1">
                <a:solidFill>
                  <a:srgbClr val="002060"/>
                </a:solidFill>
              </a:rPr>
              <a:t>оқыту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қазақ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тілінде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жүргізілетін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сыныптар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үшін</a:t>
            </a:r>
            <a:r>
              <a:rPr lang="ru-RU" b="1" i="1" dirty="0">
                <a:solidFill>
                  <a:srgbClr val="002060"/>
                </a:solidFill>
              </a:rPr>
              <a:t> - </a:t>
            </a:r>
            <a:r>
              <a:rPr lang="ru-RU" b="1" i="1" dirty="0">
                <a:solidFill>
                  <a:srgbClr val="00B050"/>
                </a:solidFill>
              </a:rPr>
              <a:t>4 </a:t>
            </a:r>
            <a:r>
              <a:rPr lang="ru-RU" b="1" i="1" dirty="0" err="1">
                <a:solidFill>
                  <a:srgbClr val="00B050"/>
                </a:solidFill>
              </a:rPr>
              <a:t>баламалы</a:t>
            </a:r>
            <a:r>
              <a:rPr lang="ru-RU" b="1" i="1" dirty="0">
                <a:solidFill>
                  <a:srgbClr val="00B050"/>
                </a:solidFill>
              </a:rPr>
              <a:t> </a:t>
            </a:r>
            <a:r>
              <a:rPr lang="ru-RU" b="1" i="1" dirty="0" err="1">
                <a:solidFill>
                  <a:srgbClr val="00B050"/>
                </a:solidFill>
              </a:rPr>
              <a:t>оқулық</a:t>
            </a:r>
            <a:r>
              <a:rPr lang="ru-RU" b="1" i="1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46E684A0-68D1-4F5E-9EFA-41A5A6A46A8F}"/>
              </a:ext>
            </a:extLst>
          </p:cNvPr>
          <p:cNvSpPr txBox="1"/>
          <p:nvPr/>
        </p:nvSpPr>
        <p:spPr>
          <a:xfrm>
            <a:off x="699472" y="3873851"/>
            <a:ext cx="112076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</a:rPr>
              <a:t>«Русский язык» </a:t>
            </a:r>
            <a:r>
              <a:rPr lang="ru-RU" b="1" i="1" dirty="0">
                <a:solidFill>
                  <a:srgbClr val="002060"/>
                </a:solidFill>
              </a:rPr>
              <a:t>(</a:t>
            </a:r>
            <a:r>
              <a:rPr lang="ru-RU" b="1" i="1" dirty="0" err="1">
                <a:solidFill>
                  <a:srgbClr val="002060"/>
                </a:solidFill>
              </a:rPr>
              <a:t>оқыту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орыс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тілінде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жүргізілетін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сыныптар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үшін</a:t>
            </a:r>
            <a:r>
              <a:rPr lang="ru-RU" b="1" i="1" dirty="0">
                <a:solidFill>
                  <a:srgbClr val="002060"/>
                </a:solidFill>
              </a:rPr>
              <a:t> - </a:t>
            </a:r>
            <a:r>
              <a:rPr lang="ru-RU" b="1" i="1" dirty="0">
                <a:solidFill>
                  <a:srgbClr val="00B050"/>
                </a:solidFill>
              </a:rPr>
              <a:t>4 </a:t>
            </a:r>
            <a:r>
              <a:rPr lang="ru-RU" b="1" i="1" dirty="0" err="1">
                <a:solidFill>
                  <a:srgbClr val="00B050"/>
                </a:solidFill>
              </a:rPr>
              <a:t>баламалы</a:t>
            </a:r>
            <a:r>
              <a:rPr lang="ru-RU" b="1" i="1" dirty="0">
                <a:solidFill>
                  <a:srgbClr val="00B050"/>
                </a:solidFill>
              </a:rPr>
              <a:t> </a:t>
            </a:r>
            <a:r>
              <a:rPr lang="ru-RU" b="1" i="1" dirty="0" err="1">
                <a:solidFill>
                  <a:srgbClr val="00B050"/>
                </a:solidFill>
              </a:rPr>
              <a:t>оқулық</a:t>
            </a:r>
            <a:r>
              <a:rPr lang="ru-RU" b="1" i="1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11" name="Тікбұрыш 18">
            <a:extLst>
              <a:ext uri="{FF2B5EF4-FFF2-40B4-BE49-F238E27FC236}">
                <a16:creationId xmlns="" xmlns:a16="http://schemas.microsoft.com/office/drawing/2014/main" id="{FFE774AA-99D9-4842-862E-7A5524E4B231}"/>
              </a:ext>
            </a:extLst>
          </p:cNvPr>
          <p:cNvSpPr/>
          <p:nvPr/>
        </p:nvSpPr>
        <p:spPr>
          <a:xfrm>
            <a:off x="284918" y="2401238"/>
            <a:ext cx="11622164" cy="461664"/>
          </a:xfrm>
          <a:prstGeom prst="rect">
            <a:avLst/>
          </a:prstGeom>
          <a:solidFill>
            <a:srgbClr val="E7F0F9"/>
          </a:solidFill>
          <a:ln w="31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240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07E65DA9-A8EE-456D-AC80-EDCA469123F5}"/>
              </a:ext>
            </a:extLst>
          </p:cNvPr>
          <p:cNvSpPr txBox="1"/>
          <p:nvPr/>
        </p:nvSpPr>
        <p:spPr>
          <a:xfrm>
            <a:off x="3594244" y="2375960"/>
            <a:ext cx="5003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400" b="1" i="0" u="none" strike="noStrike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9-сынып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C82B3FB-A8CD-42A1-A1E3-45524E79BC0D}"/>
              </a:ext>
            </a:extLst>
          </p:cNvPr>
          <p:cNvSpPr txBox="1"/>
          <p:nvPr/>
        </p:nvSpPr>
        <p:spPr>
          <a:xfrm>
            <a:off x="699472" y="4366648"/>
            <a:ext cx="111108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</a:rPr>
              <a:t>«Русская литература» </a:t>
            </a:r>
            <a:r>
              <a:rPr lang="ru-RU" b="1" i="1" dirty="0">
                <a:solidFill>
                  <a:srgbClr val="002060"/>
                </a:solidFill>
              </a:rPr>
              <a:t>(</a:t>
            </a:r>
            <a:r>
              <a:rPr lang="ru-RU" b="1" i="1" dirty="0" err="1">
                <a:solidFill>
                  <a:srgbClr val="002060"/>
                </a:solidFill>
              </a:rPr>
              <a:t>оқыту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орыс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тілінде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жүргізілетін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сыныптар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үшін</a:t>
            </a:r>
            <a:r>
              <a:rPr lang="ru-RU" b="1" i="1" dirty="0">
                <a:solidFill>
                  <a:srgbClr val="002060"/>
                </a:solidFill>
              </a:rPr>
              <a:t> - </a:t>
            </a:r>
            <a:r>
              <a:rPr lang="ru-RU" b="1" i="1" dirty="0">
                <a:solidFill>
                  <a:srgbClr val="00B050"/>
                </a:solidFill>
              </a:rPr>
              <a:t>3 </a:t>
            </a:r>
            <a:r>
              <a:rPr lang="ru-RU" b="1" i="1" dirty="0" err="1">
                <a:solidFill>
                  <a:srgbClr val="00B050"/>
                </a:solidFill>
              </a:rPr>
              <a:t>баламалы</a:t>
            </a:r>
            <a:r>
              <a:rPr lang="ru-RU" b="1" i="1" dirty="0">
                <a:solidFill>
                  <a:srgbClr val="00B050"/>
                </a:solidFill>
              </a:rPr>
              <a:t> </a:t>
            </a:r>
            <a:r>
              <a:rPr lang="ru-RU" b="1" i="1" dirty="0" err="1">
                <a:solidFill>
                  <a:srgbClr val="00B050"/>
                </a:solidFill>
              </a:rPr>
              <a:t>оқулық</a:t>
            </a:r>
            <a:r>
              <a:rPr lang="ru-RU" b="1" i="1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E2AEEC3-61DD-428A-9195-A0B8C39CE4D0}"/>
              </a:ext>
            </a:extLst>
          </p:cNvPr>
          <p:cNvSpPr txBox="1"/>
          <p:nvPr/>
        </p:nvSpPr>
        <p:spPr>
          <a:xfrm>
            <a:off x="687287" y="4936773"/>
            <a:ext cx="113262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</a:rPr>
              <a:t>«</a:t>
            </a:r>
            <a:r>
              <a:rPr lang="ru-RU" sz="2400" b="1" dirty="0" err="1">
                <a:solidFill>
                  <a:srgbClr val="002060"/>
                </a:solidFill>
              </a:rPr>
              <a:t>Қазақ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тілі</a:t>
            </a:r>
            <a:r>
              <a:rPr lang="ru-RU" sz="2400" b="1" dirty="0">
                <a:solidFill>
                  <a:srgbClr val="002060"/>
                </a:solidFill>
              </a:rPr>
              <a:t> мен </a:t>
            </a:r>
            <a:r>
              <a:rPr lang="ru-RU" sz="2400" b="1" dirty="0" err="1">
                <a:solidFill>
                  <a:srgbClr val="002060"/>
                </a:solidFill>
              </a:rPr>
              <a:t>әдебиеті</a:t>
            </a:r>
            <a:r>
              <a:rPr lang="ru-RU" sz="2400" b="1" dirty="0">
                <a:solidFill>
                  <a:srgbClr val="002060"/>
                </a:solidFill>
              </a:rPr>
              <a:t>» </a:t>
            </a:r>
            <a:r>
              <a:rPr lang="ru-RU" b="1" i="1" dirty="0">
                <a:solidFill>
                  <a:srgbClr val="002060"/>
                </a:solidFill>
              </a:rPr>
              <a:t>(</a:t>
            </a:r>
            <a:r>
              <a:rPr lang="ru-RU" b="1" i="1" dirty="0" err="1">
                <a:solidFill>
                  <a:srgbClr val="002060"/>
                </a:solidFill>
              </a:rPr>
              <a:t>оқыту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орыс</a:t>
            </a:r>
            <a:r>
              <a:rPr lang="ru-RU" b="1" i="1" dirty="0">
                <a:solidFill>
                  <a:srgbClr val="002060"/>
                </a:solidFill>
              </a:rPr>
              <a:t>, </a:t>
            </a:r>
            <a:r>
              <a:rPr lang="ru-RU" b="1" i="1" dirty="0" err="1">
                <a:solidFill>
                  <a:srgbClr val="002060"/>
                </a:solidFill>
              </a:rPr>
              <a:t>өзбек</a:t>
            </a:r>
            <a:r>
              <a:rPr lang="ru-RU" b="1" i="1" dirty="0">
                <a:solidFill>
                  <a:srgbClr val="002060"/>
                </a:solidFill>
              </a:rPr>
              <a:t>, </a:t>
            </a:r>
            <a:r>
              <a:rPr lang="ru-RU" b="1" i="1" dirty="0" err="1">
                <a:solidFill>
                  <a:srgbClr val="002060"/>
                </a:solidFill>
              </a:rPr>
              <a:t>ұйғыр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тілінде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жүргізілетін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сыныптар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үшін</a:t>
            </a:r>
            <a:r>
              <a:rPr lang="ru-RU" b="1" i="1" dirty="0">
                <a:solidFill>
                  <a:srgbClr val="002060"/>
                </a:solidFill>
              </a:rPr>
              <a:t> – </a:t>
            </a:r>
          </a:p>
          <a:p>
            <a:r>
              <a:rPr lang="ru-RU" b="1" i="1" dirty="0">
                <a:solidFill>
                  <a:srgbClr val="00B050"/>
                </a:solidFill>
              </a:rPr>
              <a:t>                                                                                                                                                                    3 </a:t>
            </a:r>
            <a:r>
              <a:rPr lang="ru-RU" b="1" i="1" dirty="0" err="1">
                <a:solidFill>
                  <a:srgbClr val="00B050"/>
                </a:solidFill>
              </a:rPr>
              <a:t>баламалы</a:t>
            </a:r>
            <a:r>
              <a:rPr lang="ru-RU" b="1" i="1" dirty="0">
                <a:solidFill>
                  <a:srgbClr val="00B050"/>
                </a:solidFill>
              </a:rPr>
              <a:t> </a:t>
            </a:r>
            <a:r>
              <a:rPr lang="ru-RU" b="1" i="1" dirty="0" err="1">
                <a:solidFill>
                  <a:srgbClr val="00B050"/>
                </a:solidFill>
              </a:rPr>
              <a:t>оқулық</a:t>
            </a:r>
            <a:r>
              <a:rPr lang="ru-RU" b="1" i="1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37B0EF2-802A-4F28-9D75-C3F95D35AD2E}"/>
              </a:ext>
            </a:extLst>
          </p:cNvPr>
          <p:cNvSpPr txBox="1"/>
          <p:nvPr/>
        </p:nvSpPr>
        <p:spPr>
          <a:xfrm>
            <a:off x="640140" y="5648548"/>
            <a:ext cx="113262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</a:rPr>
              <a:t> «Француз </a:t>
            </a:r>
            <a:r>
              <a:rPr lang="ru-RU" sz="2400" b="1" dirty="0" err="1">
                <a:solidFill>
                  <a:srgbClr val="002060"/>
                </a:solidFill>
              </a:rPr>
              <a:t>тілі</a:t>
            </a:r>
            <a:r>
              <a:rPr lang="ru-RU" sz="2400" b="1" dirty="0">
                <a:solidFill>
                  <a:srgbClr val="002060"/>
                </a:solidFill>
              </a:rPr>
              <a:t>» </a:t>
            </a:r>
            <a:r>
              <a:rPr lang="ru-RU" b="1" i="1" dirty="0">
                <a:solidFill>
                  <a:srgbClr val="002060"/>
                </a:solidFill>
              </a:rPr>
              <a:t>(</a:t>
            </a:r>
            <a:r>
              <a:rPr lang="ru-RU" b="1" i="1" dirty="0" err="1">
                <a:solidFill>
                  <a:srgbClr val="002060"/>
                </a:solidFill>
              </a:rPr>
              <a:t>оқыту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қазақ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және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орыс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тілінде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жүргізілетін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сыныптар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үшін</a:t>
            </a:r>
            <a:r>
              <a:rPr lang="ru-RU" b="1" i="1" dirty="0">
                <a:solidFill>
                  <a:srgbClr val="002060"/>
                </a:solidFill>
              </a:rPr>
              <a:t> - </a:t>
            </a:r>
            <a:r>
              <a:rPr lang="ru-RU" b="1" i="1" dirty="0">
                <a:solidFill>
                  <a:srgbClr val="00B050"/>
                </a:solidFill>
              </a:rPr>
              <a:t>1 </a:t>
            </a:r>
            <a:r>
              <a:rPr lang="ru-RU" b="1" i="1" dirty="0" err="1">
                <a:solidFill>
                  <a:srgbClr val="00B050"/>
                </a:solidFill>
              </a:rPr>
              <a:t>баламалы</a:t>
            </a:r>
            <a:r>
              <a:rPr lang="ru-RU" b="1" i="1" dirty="0">
                <a:solidFill>
                  <a:srgbClr val="00B050"/>
                </a:solidFill>
              </a:rPr>
              <a:t> </a:t>
            </a:r>
            <a:r>
              <a:rPr lang="ru-RU" b="1" i="1" dirty="0" err="1">
                <a:solidFill>
                  <a:srgbClr val="00B050"/>
                </a:solidFill>
              </a:rPr>
              <a:t>оқулық</a:t>
            </a:r>
            <a:r>
              <a:rPr lang="ru-RU" b="1" i="1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268EA1A-18B1-4350-9B56-B3A5B1FA4EAC}"/>
              </a:ext>
            </a:extLst>
          </p:cNvPr>
          <p:cNvSpPr txBox="1"/>
          <p:nvPr/>
        </p:nvSpPr>
        <p:spPr>
          <a:xfrm>
            <a:off x="699472" y="3383942"/>
            <a:ext cx="111529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</a:rPr>
              <a:t>«</a:t>
            </a:r>
            <a:r>
              <a:rPr lang="ru-RU" sz="2400" b="1" dirty="0" err="1">
                <a:solidFill>
                  <a:srgbClr val="002060"/>
                </a:solidFill>
              </a:rPr>
              <a:t>Қазақ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kk-KZ" sz="2400" b="1" dirty="0">
                <a:solidFill>
                  <a:srgbClr val="002060"/>
                </a:solidFill>
              </a:rPr>
              <a:t>әдебиеті</a:t>
            </a:r>
            <a:r>
              <a:rPr lang="ru-RU" sz="2400" b="1" dirty="0">
                <a:solidFill>
                  <a:srgbClr val="002060"/>
                </a:solidFill>
              </a:rPr>
              <a:t>» </a:t>
            </a:r>
            <a:r>
              <a:rPr lang="ru-RU" b="1" i="1" dirty="0">
                <a:solidFill>
                  <a:srgbClr val="002060"/>
                </a:solidFill>
              </a:rPr>
              <a:t>(</a:t>
            </a:r>
            <a:r>
              <a:rPr lang="ru-RU" b="1" i="1" dirty="0" err="1">
                <a:solidFill>
                  <a:srgbClr val="002060"/>
                </a:solidFill>
              </a:rPr>
              <a:t>оқыту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қазақ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тілінде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жүргізілетін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сыныптар</a:t>
            </a:r>
            <a:r>
              <a:rPr lang="ru-RU" b="1" i="1" dirty="0">
                <a:solidFill>
                  <a:srgbClr val="002060"/>
                </a:solidFill>
              </a:rPr>
              <a:t> </a:t>
            </a:r>
            <a:r>
              <a:rPr lang="ru-RU" b="1" i="1" dirty="0" err="1">
                <a:solidFill>
                  <a:srgbClr val="002060"/>
                </a:solidFill>
              </a:rPr>
              <a:t>үшін</a:t>
            </a:r>
            <a:r>
              <a:rPr lang="ru-RU" b="1" i="1" dirty="0">
                <a:solidFill>
                  <a:srgbClr val="002060"/>
                </a:solidFill>
              </a:rPr>
              <a:t> - </a:t>
            </a:r>
            <a:r>
              <a:rPr lang="ru-RU" b="1" i="1" dirty="0">
                <a:solidFill>
                  <a:srgbClr val="00B050"/>
                </a:solidFill>
              </a:rPr>
              <a:t>4 </a:t>
            </a:r>
            <a:r>
              <a:rPr lang="ru-RU" b="1" i="1" dirty="0" err="1">
                <a:solidFill>
                  <a:srgbClr val="00B050"/>
                </a:solidFill>
              </a:rPr>
              <a:t>баламалы</a:t>
            </a:r>
            <a:r>
              <a:rPr lang="ru-RU" b="1" i="1" dirty="0">
                <a:solidFill>
                  <a:srgbClr val="00B050"/>
                </a:solidFill>
              </a:rPr>
              <a:t> </a:t>
            </a:r>
            <a:r>
              <a:rPr lang="ru-RU" b="1" i="1" dirty="0" err="1">
                <a:solidFill>
                  <a:srgbClr val="00B050"/>
                </a:solidFill>
              </a:rPr>
              <a:t>оқулық</a:t>
            </a:r>
            <a:r>
              <a:rPr lang="ru-RU" b="1" i="1" dirty="0">
                <a:solidFill>
                  <a:srgbClr val="002060"/>
                </a:solidFill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2520610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15">
            <a:extLst>
              <a:ext uri="{FF2B5EF4-FFF2-40B4-BE49-F238E27FC236}">
                <a16:creationId xmlns="" xmlns:a16="http://schemas.microsoft.com/office/drawing/2014/main" id="{B0B1DD22-7E1E-44CF-B562-E660F27DA75D}"/>
              </a:ext>
            </a:extLst>
          </p:cNvPr>
          <p:cNvCxnSpPr>
            <a:cxnSpLocks/>
          </p:cNvCxnSpPr>
          <p:nvPr/>
        </p:nvCxnSpPr>
        <p:spPr>
          <a:xfrm>
            <a:off x="0" y="645267"/>
            <a:ext cx="12192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8" name="Google Shape;64;p1">
            <a:extLst>
              <a:ext uri="{FF2B5EF4-FFF2-40B4-BE49-F238E27FC236}">
                <a16:creationId xmlns="" xmlns:a16="http://schemas.microsoft.com/office/drawing/2014/main" id="{269A5A64-DF8A-4048-BE8F-C4C135816206}"/>
              </a:ext>
            </a:extLst>
          </p:cNvPr>
          <p:cNvSpPr/>
          <p:nvPr/>
        </p:nvSpPr>
        <p:spPr>
          <a:xfrm>
            <a:off x="224152" y="114123"/>
            <a:ext cx="11847774" cy="4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Жергілікті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атқарушы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органдары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мен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баспалар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арасында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өтетін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«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Жаңа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оқу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жылындағы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мектеп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оқулықтары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»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атты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ОНЛАЙН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көрмесінің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кестесі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5116685-6D5D-4DA1-936F-3574D559A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3277157"/>
              </p:ext>
            </p:extLst>
          </p:nvPr>
        </p:nvGraphicFramePr>
        <p:xfrm>
          <a:off x="224153" y="1389204"/>
          <a:ext cx="11672573" cy="5150138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2962392">
                  <a:extLst>
                    <a:ext uri="{9D8B030D-6E8A-4147-A177-3AD203B41FA5}">
                      <a16:colId xmlns="" xmlns:a16="http://schemas.microsoft.com/office/drawing/2014/main" val="1559669669"/>
                    </a:ext>
                  </a:extLst>
                </a:gridCol>
                <a:gridCol w="1274619">
                  <a:extLst>
                    <a:ext uri="{9D8B030D-6E8A-4147-A177-3AD203B41FA5}">
                      <a16:colId xmlns="" xmlns:a16="http://schemas.microsoft.com/office/drawing/2014/main" val="1658539461"/>
                    </a:ext>
                  </a:extLst>
                </a:gridCol>
                <a:gridCol w="2540000">
                  <a:extLst>
                    <a:ext uri="{9D8B030D-6E8A-4147-A177-3AD203B41FA5}">
                      <a16:colId xmlns="" xmlns:a16="http://schemas.microsoft.com/office/drawing/2014/main" val="1304622854"/>
                    </a:ext>
                  </a:extLst>
                </a:gridCol>
                <a:gridCol w="1625600">
                  <a:extLst>
                    <a:ext uri="{9D8B030D-6E8A-4147-A177-3AD203B41FA5}">
                      <a16:colId xmlns="" xmlns:a16="http://schemas.microsoft.com/office/drawing/2014/main" val="348851692"/>
                    </a:ext>
                  </a:extLst>
                </a:gridCol>
                <a:gridCol w="3269962">
                  <a:extLst>
                    <a:ext uri="{9D8B030D-6E8A-4147-A177-3AD203B41FA5}">
                      <a16:colId xmlns="" xmlns:a16="http://schemas.microsoft.com/office/drawing/2014/main" val="469142040"/>
                    </a:ext>
                  </a:extLst>
                </a:gridCol>
              </a:tblGrid>
              <a:tr h="28903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k-KZ" sz="1800" b="1" kern="1200" dirty="0">
                          <a:solidFill>
                            <a:srgbClr val="002060"/>
                          </a:solidFill>
                          <a:effectLst/>
                        </a:rPr>
                        <a:t>Уақыты/Өңір</a:t>
                      </a:r>
                      <a:endParaRPr lang="kk-KZ" sz="1800" b="1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k-KZ" sz="1800" b="1" kern="1200" dirty="0">
                          <a:solidFill>
                            <a:srgbClr val="002060"/>
                          </a:solidFill>
                          <a:effectLst/>
                        </a:rPr>
                        <a:t> Күні</a:t>
                      </a:r>
                      <a:endParaRPr lang="kk-KZ" sz="1800" b="1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k-KZ" sz="1800" b="1" kern="1200" dirty="0">
                          <a:solidFill>
                            <a:srgbClr val="002060"/>
                          </a:solidFill>
                          <a:effectLst/>
                        </a:rPr>
                        <a:t>Баспалар</a:t>
                      </a:r>
                      <a:endParaRPr lang="kk-KZ" sz="1800" b="1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k-KZ" sz="1800" b="1" kern="1200" dirty="0">
                          <a:solidFill>
                            <a:srgbClr val="002060"/>
                          </a:solidFill>
                          <a:effectLst/>
                        </a:rPr>
                        <a:t>Берілген уақыт</a:t>
                      </a:r>
                      <a:endParaRPr lang="kk-KZ" sz="1800" b="1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kk-KZ" sz="18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Оқулықтар</a:t>
                      </a: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43223483"/>
                  </a:ext>
                </a:extLst>
              </a:tr>
              <a:tr h="997133">
                <a:tc>
                  <a:txBody>
                    <a:bodyPr/>
                    <a:lstStyle/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10:00-11:15 – Астана қаласы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11:30-12:45 – Қостанай 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14:30-15:45 – Абай облысы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16:00-17:15 – Ақтөбе облысы</a:t>
                      </a: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05.10.26ж</a:t>
                      </a: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Алматыкітап</a:t>
                      </a: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- 6 оқулық</a:t>
                      </a:r>
                    </a:p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Атамұра -6 оқулық</a:t>
                      </a:r>
                    </a:p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Арман-ПВ –3 оқулық</a:t>
                      </a:r>
                    </a:p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Мектеп – 5 оқулық</a:t>
                      </a:r>
                    </a:p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Көкжиек-Горизонт – 1 оқулық</a:t>
                      </a:r>
                    </a:p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Жазушы – 1 оқулық</a:t>
                      </a:r>
                    </a:p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Сапалы Білім – 1 оқулық</a:t>
                      </a:r>
                    </a:p>
                    <a:p>
                      <a:pPr marL="45720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45720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минут</a:t>
                      </a:r>
                    </a:p>
                    <a:p>
                      <a:pPr marL="45720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минут</a:t>
                      </a:r>
                    </a:p>
                    <a:p>
                      <a:pPr marL="45720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 минут</a:t>
                      </a:r>
                    </a:p>
                    <a:p>
                      <a:pPr marL="45720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минут</a:t>
                      </a:r>
                    </a:p>
                    <a:p>
                      <a:pPr marL="45720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минут</a:t>
                      </a:r>
                    </a:p>
                    <a:p>
                      <a:pPr marL="45720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минут</a:t>
                      </a:r>
                    </a:p>
                    <a:p>
                      <a:pPr marL="45720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минут</a:t>
                      </a:r>
                    </a:p>
                    <a:p>
                      <a:pPr marL="45720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4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457200" lvl="1" indent="0" algn="l" fontAlgn="t">
                        <a:lnSpc>
                          <a:spcPct val="100000"/>
                        </a:lnSpc>
                        <a:buNone/>
                      </a:pPr>
                      <a:endParaRPr lang="ru-RU" sz="1100" kern="1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endParaRPr lang="ru-RU" sz="1600" b="1" kern="1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endParaRPr lang="ru-RU" sz="1600" b="1" kern="1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endParaRPr lang="ru-RU" sz="1600" b="1" kern="1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endParaRPr lang="ru-RU" sz="1600" b="1" kern="1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endParaRPr lang="ru-RU" sz="1600" b="1" kern="12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1600" b="1" kern="1200" dirty="0">
                          <a:solidFill>
                            <a:srgbClr val="002060"/>
                          </a:solidFill>
                          <a:effectLst/>
                        </a:rPr>
                        <a:t>4-сынып </a:t>
                      </a:r>
                      <a:r>
                        <a:rPr lang="ru-RU" sz="1600" b="1" kern="1200" dirty="0" err="1">
                          <a:solidFill>
                            <a:srgbClr val="002060"/>
                          </a:solidFill>
                          <a:effectLst/>
                        </a:rPr>
                        <a:t>оқулығы</a:t>
                      </a:r>
                      <a:r>
                        <a:rPr lang="ru-RU" sz="1600" b="1" kern="1200" dirty="0">
                          <a:solidFill>
                            <a:srgbClr val="002060"/>
                          </a:solidFill>
                          <a:effectLst/>
                        </a:rPr>
                        <a:t>:</a:t>
                      </a: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Музыка (</a:t>
                      </a: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каз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., рус.)</a:t>
                      </a:r>
                      <a:b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6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ru-RU" sz="1600" b="1" kern="1200" dirty="0">
                          <a:solidFill>
                            <a:srgbClr val="002060"/>
                          </a:solidFill>
                          <a:effectLst/>
                        </a:rPr>
                        <a:t>-сынып </a:t>
                      </a:r>
                      <a:r>
                        <a:rPr lang="ru-RU" sz="1600" b="1" kern="1200" dirty="0" err="1">
                          <a:solidFill>
                            <a:srgbClr val="002060"/>
                          </a:solidFill>
                          <a:effectLst/>
                        </a:rPr>
                        <a:t>оқулықтары</a:t>
                      </a:r>
                      <a:r>
                        <a:rPr lang="ru-RU" sz="1600" b="1" kern="1200" dirty="0">
                          <a:solidFill>
                            <a:srgbClr val="002060"/>
                          </a:solidFill>
                          <a:effectLst/>
                        </a:rPr>
                        <a:t>:</a:t>
                      </a: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Қазақ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тілі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 (</a:t>
                      </a: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каз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.)</a:t>
                      </a:r>
                    </a:p>
                    <a:p>
                      <a:pPr marL="457200" marR="0" lvl="1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Қазақ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әдебиеті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 (</a:t>
                      </a: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каз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.)</a:t>
                      </a: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Русский язык (рус.)</a:t>
                      </a: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Русская литература (рус.)</a:t>
                      </a: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Қазақ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тілі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 мен </a:t>
                      </a: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әдебиеті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 (рус.)</a:t>
                      </a:r>
                    </a:p>
                    <a:p>
                      <a:pPr marL="457200" lvl="1" indent="0"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Француз </a:t>
                      </a: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тілі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 (</a:t>
                      </a:r>
                      <a:r>
                        <a:rPr lang="ru-RU" sz="1400" kern="1200" dirty="0" err="1">
                          <a:solidFill>
                            <a:srgbClr val="002060"/>
                          </a:solidFill>
                          <a:effectLst/>
                        </a:rPr>
                        <a:t>каз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>., рус.)</a:t>
                      </a:r>
                    </a:p>
                    <a:p>
                      <a:pPr marL="457200" lvl="1" indent="0" algn="l" fontAlgn="t">
                        <a:lnSpc>
                          <a:spcPct val="100000"/>
                        </a:lnSpc>
                        <a:buNone/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  <a:t/>
                      </a:r>
                      <a:br>
                        <a:rPr lang="ru-RU" sz="1400" kern="1200" dirty="0">
                          <a:solidFill>
                            <a:srgbClr val="002060"/>
                          </a:solidFill>
                          <a:effectLst/>
                        </a:rPr>
                      </a:br>
                      <a:endParaRPr lang="ru-RU" sz="1400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57200" lvl="1" indent="0" algn="l" fontAlgn="t">
                        <a:lnSpc>
                          <a:spcPct val="100000"/>
                        </a:lnSpc>
                        <a:buNone/>
                      </a:pPr>
                      <a:endParaRPr lang="ru-RU" sz="1400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48175913"/>
                  </a:ext>
                </a:extLst>
              </a:tr>
              <a:tr h="1111081">
                <a:tc>
                  <a:txBody>
                    <a:bodyPr/>
                    <a:lstStyle/>
                    <a:p>
                      <a:pPr marL="0" lvl="1" algn="l" fontAlgn="ctr">
                        <a:lnSpc>
                          <a:spcPct val="100000"/>
                        </a:lnSpc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10:00-11:15 – Алматы қаласы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11:30-12:45 - БҚО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14:30-15:45 – Ақмола облысы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16:00-17:15 - Ұлытау облысы</a:t>
                      </a: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06.10.26ж</a:t>
                      </a:r>
                    </a:p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4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vl="1" algn="l" fontAlgn="ctr"/>
                      <a:endParaRPr lang="kk-KZ" sz="1050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k-KZ" sz="1050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k-K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728496656"/>
                  </a:ext>
                </a:extLst>
              </a:tr>
              <a:tr h="889760">
                <a:tc>
                  <a:txBody>
                    <a:bodyPr/>
                    <a:lstStyle/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10:00-11:15 - Шымкент қаласы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11:30-12:45 - Павлодар облысы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14:30-15:45 -Түркістан облысы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16:00-17:15 - Маңғыстау облысы </a:t>
                      </a: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07.10.26ж</a:t>
                      </a:r>
                    </a:p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4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vl="1" algn="l" fontAlgn="ctr"/>
                      <a:endParaRPr lang="kk-KZ" sz="1050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k-KZ" sz="1050" i="0" kern="12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k-K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61477556"/>
                  </a:ext>
                </a:extLst>
              </a:tr>
              <a:tr h="973371">
                <a:tc>
                  <a:txBody>
                    <a:bodyPr/>
                    <a:lstStyle/>
                    <a:p>
                      <a:pPr marL="0" marR="0" lvl="1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10:00-11:15 - Алматы облысы</a:t>
                      </a:r>
                    </a:p>
                    <a:p>
                      <a:pPr marL="0" marR="0" lvl="1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11:30-12:45 - Қызылорда облысы</a:t>
                      </a:r>
                    </a:p>
                    <a:p>
                      <a:pPr marL="0" marR="0" lvl="1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14:30-15:45 - Қарағанды облысы</a:t>
                      </a:r>
                    </a:p>
                    <a:p>
                      <a:pPr marL="0" marR="0" lvl="1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16:00-17:15 -Жамбыл облысы</a:t>
                      </a: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08.10.26ж</a:t>
                      </a: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vl="1" algn="l" fontAlgn="ctr"/>
                      <a:endParaRPr lang="kk-KZ" sz="1050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k-KZ" sz="1050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k-K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2275562483"/>
                  </a:ext>
                </a:extLst>
              </a:tr>
              <a:tr h="889760">
                <a:tc>
                  <a:txBody>
                    <a:bodyPr/>
                    <a:lstStyle/>
                    <a:p>
                      <a:pPr marL="0" marR="0" lvl="1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10:00-11:15 - Атырау облысы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11:30-12:45 - ШҚО 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14:30-15:45 - Жетісу облысы </a:t>
                      </a:r>
                    </a:p>
                    <a:p>
                      <a:pPr marL="0" marR="0" lvl="1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16:00-17:15 – СҚО</a:t>
                      </a: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09.10.26ж</a:t>
                      </a: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vl="1" algn="l" fontAlgn="ctr"/>
                      <a:endParaRPr lang="kk-KZ" sz="1050" i="0" kern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kk-KZ" sz="1050" i="0" kern="120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316" marR="4316" marT="431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kk-K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135322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44423E6-2E20-466B-B517-A4C35DE3339C}"/>
              </a:ext>
            </a:extLst>
          </p:cNvPr>
          <p:cNvSpPr txBox="1"/>
          <p:nvPr/>
        </p:nvSpPr>
        <p:spPr>
          <a:xfrm>
            <a:off x="988291" y="628807"/>
            <a:ext cx="58928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kk-KZ" sz="1200" b="1" dirty="0">
                <a:solidFill>
                  <a:srgbClr val="002060"/>
                </a:solidFill>
              </a:rPr>
              <a:t>Жалпы баламалы оқулықтың саны – </a:t>
            </a:r>
            <a:r>
              <a:rPr lang="kk-KZ" sz="1400" b="1" dirty="0">
                <a:solidFill>
                  <a:srgbClr val="002060"/>
                </a:solidFill>
              </a:rPr>
              <a:t>23</a:t>
            </a:r>
            <a:r>
              <a:rPr lang="kk-KZ" sz="1200" b="1" dirty="0">
                <a:solidFill>
                  <a:srgbClr val="002060"/>
                </a:solidFill>
              </a:rPr>
              <a:t>, оның ішінде: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kk-KZ" sz="1200" b="1" i="1" dirty="0">
                <a:solidFill>
                  <a:srgbClr val="002060"/>
                </a:solidFill>
              </a:rPr>
              <a:t>4-сыныпқа арналған – 1</a:t>
            </a:r>
            <a:r>
              <a:rPr lang="kk-KZ" sz="1400" b="1" i="1" dirty="0">
                <a:solidFill>
                  <a:srgbClr val="002060"/>
                </a:solidFill>
              </a:rPr>
              <a:t> </a:t>
            </a:r>
            <a:r>
              <a:rPr lang="kk-KZ" sz="1200" b="1" i="1" dirty="0">
                <a:solidFill>
                  <a:srgbClr val="002060"/>
                </a:solidFill>
              </a:rPr>
              <a:t>пән (4 баламалы оқулық)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kk-KZ" sz="1200" b="1" i="1" dirty="0">
                <a:solidFill>
                  <a:srgbClr val="002060"/>
                </a:solidFill>
              </a:rPr>
              <a:t>9-сыныпқа арналған – 6 пән (</a:t>
            </a:r>
            <a:r>
              <a:rPr lang="kk-KZ" sz="1400" b="1" i="1" dirty="0">
                <a:solidFill>
                  <a:srgbClr val="002060"/>
                </a:solidFill>
              </a:rPr>
              <a:t>18</a:t>
            </a:r>
            <a:r>
              <a:rPr lang="kk-KZ" sz="1200" b="1" i="1" dirty="0">
                <a:solidFill>
                  <a:srgbClr val="002060"/>
                </a:solidFill>
              </a:rPr>
              <a:t> баламалы оқулық, 1 базалық оқулық)</a:t>
            </a:r>
          </a:p>
        </p:txBody>
      </p:sp>
    </p:spTree>
    <p:extLst>
      <p:ext uri="{BB962C8B-B14F-4D97-AF65-F5344CB8AC3E}">
        <p14:creationId xmlns="" xmlns:p14="http://schemas.microsoft.com/office/powerpoint/2010/main" val="1745854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1E151F6D-E9D8-4BD9-A965-C77514C53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40790666"/>
              </p:ext>
            </p:extLst>
          </p:nvPr>
        </p:nvGraphicFramePr>
        <p:xfrm>
          <a:off x="189098" y="688076"/>
          <a:ext cx="11813804" cy="5984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4102">
                  <a:extLst>
                    <a:ext uri="{9D8B030D-6E8A-4147-A177-3AD203B41FA5}">
                      <a16:colId xmlns="" xmlns:a16="http://schemas.microsoft.com/office/drawing/2014/main" val="2056343104"/>
                    </a:ext>
                  </a:extLst>
                </a:gridCol>
                <a:gridCol w="5948218">
                  <a:extLst>
                    <a:ext uri="{9D8B030D-6E8A-4147-A177-3AD203B41FA5}">
                      <a16:colId xmlns="" xmlns:a16="http://schemas.microsoft.com/office/drawing/2014/main" val="4075110150"/>
                    </a:ext>
                  </a:extLst>
                </a:gridCol>
                <a:gridCol w="3311484">
                  <a:extLst>
                    <a:ext uri="{9D8B030D-6E8A-4147-A177-3AD203B41FA5}">
                      <a16:colId xmlns="" xmlns:a16="http://schemas.microsoft.com/office/drawing/2014/main" val="249251831"/>
                    </a:ext>
                  </a:extLst>
                </a:gridCol>
              </a:tblGrid>
              <a:tr h="322685">
                <a:tc>
                  <a:txBody>
                    <a:bodyPr/>
                    <a:lstStyle/>
                    <a:p>
                      <a:pPr algn="ctr"/>
                      <a:r>
                        <a:rPr lang="kk-KZ" sz="14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Мерзімі</a:t>
                      </a:r>
                      <a:endParaRPr lang="x-none" sz="14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Кезеңдері</a:t>
                      </a:r>
                      <a:endParaRPr lang="x-none" sz="14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Жауапты</a:t>
                      </a:r>
                      <a:endParaRPr lang="ru-RU" sz="14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77825979"/>
                  </a:ext>
                </a:extLst>
              </a:tr>
              <a:tr h="6453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u="none" noProof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қыркүйек - 02 қазан 2026 ж.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u="non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ETANDAU.GOV.KZ </a:t>
                      </a:r>
                      <a:r>
                        <a:rPr lang="kk-KZ" sz="1200" i="1" u="non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электрондық платформасы арқылы 4,9 сыныптарға арналған оқулықтарға таңдау жүргізілетіндігі туралы хат жолдау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k-KZ" sz="11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БМСО </a:t>
                      </a:r>
                      <a:endParaRPr lang="en-US" sz="11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k-KZ" sz="11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(Оқу басылымдарын мониторингтеу және сынақтан өткізу бөлімі)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69434754"/>
                  </a:ext>
                </a:extLst>
              </a:tr>
              <a:tr h="645369">
                <a:tc>
                  <a:txBody>
                    <a:bodyPr/>
                    <a:lstStyle/>
                    <a:p>
                      <a:pPr algn="ctr"/>
                      <a:r>
                        <a:rPr lang="kk-KZ" sz="1200" b="1" u="none" noProof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1-2 қазан 2026 ж.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Платформаға оқулықтардың </a:t>
                      </a:r>
                      <a:r>
                        <a:rPr lang="kk-KZ" sz="1200" b="1" i="1" u="none" dirty="0" err="1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демо</a:t>
                      </a:r>
                      <a:r>
                        <a:rPr lang="kk-KZ" sz="1200" b="1" i="1" u="non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нұсқаларын </a:t>
                      </a:r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</a:t>
                      </a:r>
                      <a:r>
                        <a:rPr lang="kk-KZ" sz="1200" i="1" u="non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рналастыру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k-KZ" sz="12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БМСО </a:t>
                      </a:r>
                      <a:endParaRPr lang="en-US" sz="12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1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kk-KZ" sz="11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Сараптаманы жоспарлау және мемлекеттік қызметтер бөлімі</a:t>
                      </a:r>
                      <a:r>
                        <a:rPr lang="en-US" sz="11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k-KZ" sz="1100" u="none" kern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Цифрландыру</a:t>
                      </a:r>
                      <a:r>
                        <a:rPr lang="kk-KZ" sz="11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бөлімі</a:t>
                      </a:r>
                      <a:r>
                        <a:rPr lang="en-US" sz="11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kk-KZ" sz="11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3207154"/>
                  </a:ext>
                </a:extLst>
              </a:tr>
              <a:tr h="629235">
                <a:tc>
                  <a:txBody>
                    <a:bodyPr/>
                    <a:lstStyle/>
                    <a:p>
                      <a:pPr algn="ctr"/>
                      <a:r>
                        <a:rPr lang="kk-KZ" sz="1200" b="1" u="none" noProof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05-09 қазан 2026ж.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i="1" u="non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«Жаңа оқу жылындағы мектеп оқулықтары» атты </a:t>
                      </a:r>
                      <a:r>
                        <a:rPr lang="kk-KZ" sz="1200" b="1" i="1" u="none" kern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ОНЛАЙН көрмесі</a:t>
                      </a:r>
                      <a:r>
                        <a:rPr lang="ru-RU" sz="1200" b="1" i="1" u="none" kern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 </a:t>
                      </a:r>
                      <a:r>
                        <a:rPr lang="kk-KZ" sz="1200" i="1" u="non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</a:t>
                      </a:r>
                      <a:r>
                        <a:rPr lang="ru-RU" sz="1200" i="1" u="non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йымдастыру</a:t>
                      </a:r>
                      <a:endParaRPr lang="kk-KZ" sz="1200" i="1" u="non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k-KZ" sz="11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ББ</a:t>
                      </a:r>
                      <a:endParaRPr lang="x-none" sz="11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k-KZ" sz="11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Қала/аудандық ББ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k-KZ" sz="11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Баспалар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30947922"/>
                  </a:ext>
                </a:extLst>
              </a:tr>
              <a:tr h="440478">
                <a:tc>
                  <a:txBody>
                    <a:bodyPr/>
                    <a:lstStyle/>
                    <a:p>
                      <a:pPr algn="ctr"/>
                      <a:r>
                        <a:rPr lang="kk-KZ" sz="1200" b="1" u="none" noProof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07 қазан </a:t>
                      </a:r>
                      <a:r>
                        <a:rPr lang="kk-KZ" sz="1200" b="1" u="none" noProof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2026 ж. </a:t>
                      </a:r>
                      <a:endParaRPr lang="kk-KZ" sz="1200" b="1" u="none" noProof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АЖ-ға кіруге </a:t>
                      </a:r>
                      <a:r>
                        <a:rPr lang="kk-KZ" sz="1200" i="1" u="non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рұқсат беру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kk-KZ" sz="11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платформада </a:t>
                      </a:r>
                      <a:r>
                        <a:rPr lang="kk-KZ" sz="11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үрдісті </a:t>
                      </a:r>
                      <a:r>
                        <a:rPr lang="kk-KZ" sz="11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өткізу мерзімі - </a:t>
                      </a:r>
                      <a:r>
                        <a:rPr lang="kk-KZ" sz="1100" b="1" i="1" u="non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2026 жылғы 30 қыркүйек–</a:t>
                      </a:r>
                      <a:r>
                        <a:rPr lang="kk-KZ" sz="1100" b="1" i="1" u="none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қазан </a:t>
                      </a:r>
                      <a:r>
                        <a:rPr lang="kk-KZ" sz="1100" b="1" i="1" u="non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аралығы</a:t>
                      </a:r>
                      <a:r>
                        <a:rPr lang="kk-KZ" sz="11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kk-KZ" sz="12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ББ</a:t>
                      </a:r>
                      <a:endParaRPr lang="x-none" sz="12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45366028"/>
                  </a:ext>
                </a:extLst>
              </a:tr>
              <a:tr h="4840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u="none" noProof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08-09 қазан </a:t>
                      </a:r>
                      <a:r>
                        <a:rPr lang="kk-KZ" sz="1200" b="1" u="none" noProof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2026 ж. </a:t>
                      </a:r>
                      <a:r>
                        <a:rPr lang="kk-KZ" sz="1200" b="1" u="none" noProof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Мектеп директорының мұғалімдерге, ӘБ жетекшілеріне және кітапханашыға </a:t>
                      </a:r>
                      <a:r>
                        <a:rPr lang="kk-KZ" sz="1100" b="1" i="1" u="none" kern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логин және құпия сөздерді </a:t>
                      </a:r>
                      <a:r>
                        <a:rPr lang="kk-KZ" sz="1200" i="1" u="none" kern="1200" noProof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үйлестіріп беруі</a:t>
                      </a:r>
                      <a:endParaRPr lang="kk-KZ" sz="1200" i="1" u="none" kern="1200" noProof="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k-KZ" sz="1200" u="none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 директоры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4801621"/>
                  </a:ext>
                </a:extLst>
              </a:tr>
              <a:tr h="30738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u="none" noProof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12 - 16 қазан 2026 ж. 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Мұғалімдердің </a:t>
                      </a:r>
                      <a:r>
                        <a:rPr lang="kk-KZ" sz="1200" b="1" i="1" u="non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оқулық </a:t>
                      </a:r>
                      <a:r>
                        <a:rPr lang="kk-KZ" sz="1200" b="1" i="1" u="none" kern="1200" noProof="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таңдауы</a:t>
                      </a:r>
                      <a:endParaRPr lang="kk-KZ" sz="1200" b="1" i="1" u="none" kern="1200" noProof="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k-KZ" sz="1200" u="none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 директоры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k-KZ" sz="1200" u="none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Мұғалімдер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k-KZ" sz="1200" u="none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ӘБ жетекшісі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k-KZ" sz="1200" u="none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Кітапханашы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4301532"/>
                  </a:ext>
                </a:extLst>
              </a:tr>
              <a:tr h="484027">
                <a:tc vMerge="1">
                  <a:txBody>
                    <a:bodyPr/>
                    <a:lstStyle/>
                    <a:p>
                      <a:pPr algn="ctr"/>
                      <a:endParaRPr lang="x-none" sz="1200" u="none" dirty="0"/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ӘБ жетекшілерінің таңдалған оқулықтары бойынша</a:t>
                      </a:r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b="1" i="1" u="non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хаттамаларын толтырып</a:t>
                      </a:r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k-KZ" sz="1200" i="1" u="none" kern="1200" noProof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таңдауды рәсімдеуі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1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12987393"/>
                  </a:ext>
                </a:extLst>
              </a:tr>
              <a:tr h="290417">
                <a:tc vMerge="1">
                  <a:txBody>
                    <a:bodyPr/>
                    <a:lstStyle/>
                    <a:p>
                      <a:pPr algn="ctr"/>
                      <a:endParaRPr lang="x-none" sz="1200" u="none" dirty="0"/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АЖ-</a:t>
                      </a:r>
                      <a:r>
                        <a:rPr lang="kk-KZ" sz="1200" i="1" u="none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kk-KZ" sz="1200" i="1" u="none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</a:t>
                      </a:r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кітапханашы </a:t>
                      </a:r>
                      <a:r>
                        <a:rPr lang="kk-KZ" sz="1200" b="1" i="1" u="non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оқулықтар санын </a:t>
                      </a:r>
                      <a:r>
                        <a:rPr lang="kk-KZ" sz="1200" b="1" i="1" u="none" kern="1200" noProof="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енгізуі</a:t>
                      </a:r>
                      <a:endParaRPr lang="kk-KZ" altLang="ko-KR" sz="1200" b="1" i="1" u="none" kern="1200" noProof="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11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881575"/>
                  </a:ext>
                </a:extLst>
              </a:tr>
              <a:tr h="48402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u="none" noProof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19-20 қазан </a:t>
                      </a:r>
                      <a:r>
                        <a:rPr lang="kk-KZ" sz="1200" b="1" u="none" noProof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2026 ж.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Мектеп директорының үрдістің толық толтырылуын тексеріп, м</a:t>
                      </a:r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екеменің заңды тұлғаға арналған ЭЦҚ-</a:t>
                      </a:r>
                      <a:r>
                        <a:rPr lang="kk-KZ" sz="1200" i="1" u="none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</a:t>
                      </a:r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арқылы </a:t>
                      </a:r>
                      <a:r>
                        <a:rPr lang="kk-KZ" sz="1200" b="1" i="1" u="none" kern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өтінімді рәсімдеп </a:t>
                      </a:r>
                      <a:r>
                        <a:rPr lang="kk-KZ" sz="1200" b="1" i="1" u="none" kern="1200" noProof="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жіберуі</a:t>
                      </a:r>
                      <a:endParaRPr lang="kk-KZ" sz="1200" b="1" i="1" u="none" kern="1200" noProof="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k-KZ" sz="1200" u="none" kern="120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 директоры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0265180"/>
                  </a:ext>
                </a:extLst>
              </a:tr>
              <a:tr h="484027">
                <a:tc vMerge="1">
                  <a:txBody>
                    <a:bodyPr/>
                    <a:lstStyle/>
                    <a:p>
                      <a:pPr algn="ctr"/>
                      <a:endParaRPr lang="x-none" sz="1200" u="none" dirty="0"/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Мектеп директоры жіберген </a:t>
                      </a:r>
                      <a:r>
                        <a:rPr lang="kk-KZ" sz="1200" b="1" i="1" u="none" kern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өтінімнің толық толтырылуын тексеру </a:t>
                      </a:r>
                    </a:p>
                    <a:p>
                      <a:pPr algn="l"/>
                      <a:r>
                        <a:rPr lang="kk-KZ" sz="1100" i="1" u="non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(мектеп толтыру кезеңдерінің бірін өткізіп алған жағдайда, бір рет қайтаруға құқығы бар)</a:t>
                      </a:r>
                      <a:endParaRPr lang="kk-KZ" sz="1100" i="1" u="none" kern="1200" noProof="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k-KZ" sz="12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ББ</a:t>
                      </a:r>
                      <a:endParaRPr lang="x-none" sz="12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k-KZ" sz="12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Қала/аудандық ББ</a:t>
                      </a:r>
                      <a:endParaRPr lang="ru-RU" sz="12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87466457"/>
                  </a:ext>
                </a:extLst>
              </a:tr>
              <a:tr h="6157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u="none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20-21 қазан </a:t>
                      </a:r>
                      <a:r>
                        <a:rPr lang="kk-KZ" sz="1200" b="1" u="none" noProof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2026 ж.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Директор жіберген </a:t>
                      </a:r>
                      <a:r>
                        <a:rPr lang="kk-KZ" sz="1200" b="1" i="1" u="none" kern="1200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өтінімді қабылдау </a:t>
                      </a:r>
                      <a:r>
                        <a:rPr lang="kk-KZ" sz="1200" i="1" u="non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 жаңа оқу жылына </a:t>
                      </a:r>
                      <a:r>
                        <a:rPr lang="kk-KZ" sz="1200" b="1" i="1" u="none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сатып алынатын оқулықтар тізімін жүктеп алу</a:t>
                      </a:r>
                      <a:endParaRPr lang="kk-KZ" sz="1200" b="1" i="1" u="none" kern="1200" noProof="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x-none" sz="12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k-KZ" sz="12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ББ</a:t>
                      </a:r>
                      <a:endParaRPr lang="x-none" sz="12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kk-KZ" sz="1200" u="none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Қала/аудандық ББ</a:t>
                      </a:r>
                      <a:endParaRPr lang="ru-RU" sz="1200" u="none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8361542"/>
                  </a:ext>
                </a:extLst>
              </a:tr>
            </a:tbl>
          </a:graphicData>
        </a:graphic>
      </p:graphicFrame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91DA1D70-61C0-4503-BAF6-F2304F939411}"/>
              </a:ext>
            </a:extLst>
          </p:cNvPr>
          <p:cNvCxnSpPr/>
          <p:nvPr/>
        </p:nvCxnSpPr>
        <p:spPr>
          <a:xfrm flipV="1">
            <a:off x="150535" y="418389"/>
            <a:ext cx="11852367" cy="609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43592913-94D3-4ACE-8DB9-6AA02CA391EE}"/>
              </a:ext>
            </a:extLst>
          </p:cNvPr>
          <p:cNvSpPr/>
          <p:nvPr/>
        </p:nvSpPr>
        <p:spPr>
          <a:xfrm>
            <a:off x="0" y="0"/>
            <a:ext cx="12192000" cy="5056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2400"/>
          </a:p>
        </p:txBody>
      </p:sp>
      <p:sp>
        <p:nvSpPr>
          <p:cNvPr id="17" name="Google Shape;226;p6">
            <a:extLst>
              <a:ext uri="{FF2B5EF4-FFF2-40B4-BE49-F238E27FC236}">
                <a16:creationId xmlns="" xmlns:a16="http://schemas.microsoft.com/office/drawing/2014/main" id="{5A4092B1-8AF7-4DED-B778-C38188B4C89D}"/>
              </a:ext>
            </a:extLst>
          </p:cNvPr>
          <p:cNvSpPr txBox="1"/>
          <p:nvPr/>
        </p:nvSpPr>
        <p:spPr>
          <a:xfrm>
            <a:off x="0" y="56128"/>
            <a:ext cx="12192000" cy="369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1" tIns="30467" rIns="60951" bIns="30467" anchor="t" anchorCtr="0">
            <a:spAutoFit/>
          </a:bodyPr>
          <a:lstStyle/>
          <a:p>
            <a:pPr algn="ctr" defTabSz="914377">
              <a:buClr>
                <a:srgbClr val="174873"/>
              </a:buClr>
              <a:buSzPts val="2400"/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ETANDAU.GOV.KZ </a:t>
            </a:r>
            <a:r>
              <a:rPr lang="kk-KZ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электрондық платформасы арқылы оқулық таңдаудың алгоритмі</a:t>
            </a:r>
          </a:p>
        </p:txBody>
      </p:sp>
    </p:spTree>
    <p:extLst>
      <p:ext uri="{BB962C8B-B14F-4D97-AF65-F5344CB8AC3E}">
        <p14:creationId xmlns="" xmlns:p14="http://schemas.microsoft.com/office/powerpoint/2010/main" val="4248897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ақырыб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тақырыб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2265</TotalTime>
  <Words>556</Words>
  <Application>Microsoft Office PowerPoint</Application>
  <PresentationFormat>Произвольный</PresentationFormat>
  <Paragraphs>119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тақырыбы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презентациясы</dc:title>
  <dc:creator>Жумаханова Алуа Гапбаскызы</dc:creator>
  <cp:lastModifiedBy>User</cp:lastModifiedBy>
  <cp:revision>155</cp:revision>
  <cp:lastPrinted>2026-09-28T07:40:47Z</cp:lastPrinted>
  <dcterms:created xsi:type="dcterms:W3CDTF">2023-12-28T12:06:08Z</dcterms:created>
  <dcterms:modified xsi:type="dcterms:W3CDTF">2026-10-12T05:12:34Z</dcterms:modified>
</cp:coreProperties>
</file>